
<file path=[Content_Types].xml><?xml version="1.0" encoding="utf-8"?>
<Types xmlns="http://schemas.openxmlformats.org/package/2006/content-types">
  <Default Extension="wav" ContentType="audio/x-wav"/>
  <Default Extension="png" ContentType="image/png"/>
  <Default Extension="jpeg" ContentType="image/jpeg"/>
  <Default Extension="JPG" ContentType="image/.jp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7" r:id="rId4"/>
    <p:sldId id="271" r:id="rId6"/>
    <p:sldId id="272" r:id="rId7"/>
    <p:sldId id="289" r:id="rId8"/>
    <p:sldId id="290" r:id="rId9"/>
    <p:sldId id="292" r:id="rId10"/>
    <p:sldId id="293" r:id="rId11"/>
    <p:sldId id="294" r:id="rId12"/>
    <p:sldId id="291" r:id="rId13"/>
    <p:sldId id="295" r:id="rId14"/>
    <p:sldId id="296" r:id="rId15"/>
    <p:sldId id="297" r:id="rId16"/>
    <p:sldId id="298" r:id="rId17"/>
    <p:sldId id="299" r:id="rId18"/>
    <p:sldId id="300" r:id="rId19"/>
    <p:sldId id="301" r:id="rId20"/>
    <p:sldId id="302" r:id="rId21"/>
    <p:sldId id="303" r:id="rId22"/>
    <p:sldId id="304" r:id="rId23"/>
    <p:sldId id="305" r:id="rId24"/>
    <p:sldId id="306" r:id="rId25"/>
    <p:sldId id="307" r:id="rId26"/>
    <p:sldId id="309" r:id="rId27"/>
    <p:sldId id="270" r:id="rId28"/>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5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5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3" Type="http://schemas.openxmlformats.org/officeDocument/2006/relationships/tags" Target="tags/tag141.xml"/><Relationship Id="rId32" Type="http://schemas.openxmlformats.org/officeDocument/2006/relationships/commentAuthors" Target="commentAuthors.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inpin heiti" charset="-122"/>
                <a:ea typeface="inpin heiti" charset="-122"/>
              </a:rPr>
            </a:fld>
            <a:endParaRPr lang="zh-CN" altLang="en-US" sz="1200" dirty="0">
              <a:latin typeface="inpin heiti" charset="-122"/>
              <a:ea typeface="inpin heiti"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inpin heiti" charset="-122"/>
                <a:ea typeface="inpin heiti" charset="-122"/>
              </a:rPr>
            </a:fld>
            <a:endParaRPr lang="zh-CN" altLang="en-US" sz="1200" dirty="0">
              <a:latin typeface="inpin heiti" charset="-122"/>
              <a:ea typeface="inpin heiti"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1.png"/><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tags" Target="../tags/tag84.xml"/><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92.xml"/><Relationship Id="rId8" Type="http://schemas.openxmlformats.org/officeDocument/2006/relationships/tags" Target="../tags/tag91.xml"/><Relationship Id="rId7" Type="http://schemas.openxmlformats.org/officeDocument/2006/relationships/tags" Target="../tags/tag90.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image" Target="../media/image1.png"/><Relationship Id="rId6" Type="http://schemas.openxmlformats.org/officeDocument/2006/relationships/tags" Target="../tags/tag102.xml"/><Relationship Id="rId5" Type="http://schemas.openxmlformats.org/officeDocument/2006/relationships/tags" Target="../tags/tag101.xml"/><Relationship Id="rId4" Type="http://schemas.microsoft.com/office/2007/relationships/hdphoto" Target="../media/image3.wdp"/><Relationship Id="rId3" Type="http://schemas.openxmlformats.org/officeDocument/2006/relationships/image" Target="../media/image2.jpeg"/><Relationship Id="rId2" Type="http://schemas.openxmlformats.org/officeDocument/2006/relationships/tags" Target="../tags/tag100.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7" Type="http://schemas.openxmlformats.org/officeDocument/2006/relationships/tags" Target="../tags/tag108.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6" Type="http://schemas.openxmlformats.org/officeDocument/2006/relationships/tags" Target="../tags/tag118.xml"/><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hasCustomPrompt="1"/>
            <p:custDataLst>
              <p:tags r:id="rId3"/>
            </p:custDataLst>
          </p:nvPr>
        </p:nvSpPr>
        <p:spPr>
          <a:xfrm>
            <a:off x="1524000" y="3602037"/>
            <a:ext cx="9144000" cy="165576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en-US" dirty="0"/>
          </a:p>
        </p:txBody>
      </p:sp>
      <p:sp>
        <p:nvSpPr>
          <p:cNvPr id="4" name="Date Placeholder 3"/>
          <p:cNvSpPr>
            <a:spLocks noGrp="1"/>
          </p:cNvSpPr>
          <p:nvPr>
            <p:ph type="dt" sz="half" idx="10"/>
            <p:custDataLst>
              <p:tags r:id="rId4"/>
            </p:custDataLst>
          </p:nvPr>
        </p:nvSpPr>
        <p:spPr/>
        <p:txBody>
          <a:bodyPr/>
          <a:lstStyle/>
          <a:p>
            <a:fld id="{ACA37975-6AF7-4301-9DC5-87C074AA59D1}" type="datetimeFigureOut">
              <a:rPr lang="zh-CN" altLang="en-US" smtClean="0"/>
            </a:fld>
            <a:endParaRPr lang="zh-CN" altLang="en-US"/>
          </a:p>
        </p:txBody>
      </p:sp>
      <p:sp>
        <p:nvSpPr>
          <p:cNvPr id="5" name="Footer Placeholder 4"/>
          <p:cNvSpPr>
            <a:spLocks noGrp="1"/>
          </p:cNvSpPr>
          <p:nvPr>
            <p:ph type="ftr" sz="quarter" idx="11"/>
            <p:custDataLst>
              <p:tags r:id="rId5"/>
            </p:custDataLst>
          </p:nvPr>
        </p:nvSpPr>
        <p:spPr/>
        <p:txBody>
          <a:bodyPr/>
          <a:lstStyle/>
          <a:p>
            <a:endParaRPr lang="zh-CN" altLang="en-US"/>
          </a:p>
        </p:txBody>
      </p:sp>
      <p:sp>
        <p:nvSpPr>
          <p:cNvPr id="6" name="Slide Number Placeholder 5"/>
          <p:cNvSpPr>
            <a:spLocks noGrp="1"/>
          </p:cNvSpPr>
          <p:nvPr>
            <p:ph type="sldNum" sz="quarter" idx="12"/>
            <p:custDataLst>
              <p:tags r:id="rId6"/>
            </p:custDataLst>
          </p:nvPr>
        </p:nvSpPr>
        <p:spPr/>
        <p:txBody>
          <a:bodyPr/>
          <a:lstStyle/>
          <a:p>
            <a:fld id="{D27987A4-0198-42B4-AAAE-EDBADA4485AB}" type="slidenum">
              <a:rPr lang="zh-CN" altLang="en-US" smtClean="0"/>
            </a:fld>
            <a:endParaRPr lang="zh-CN" altLang="en-US"/>
          </a:p>
        </p:txBody>
      </p:sp>
      <p:pic>
        <p:nvPicPr>
          <p:cNvPr id="7" name="图片 6" descr="Logocenter"/>
          <p:cNvPicPr>
            <a:picLocks noChangeAspect="1"/>
          </p:cNvPicPr>
          <p:nvPr userDrawn="1">
            <p:custDataLst>
              <p:tags r:id="rId7"/>
            </p:custDataLst>
          </p:nvPr>
        </p:nvPicPr>
        <p:blipFill>
          <a:blip r:embed="rId8"/>
          <a:stretch>
            <a:fillRect/>
          </a:stretch>
        </p:blipFill>
        <p:spPr>
          <a:xfrm>
            <a:off x="9795087" y="134620"/>
            <a:ext cx="2229273" cy="7569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custDataLst>
              <p:tags r:id="rId3"/>
            </p:custDataLst>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custDataLst>
              <p:tags r:id="rId4"/>
            </p:custDataLst>
          </p:nvPr>
        </p:nvSpPr>
        <p:spPr/>
        <p:txBody>
          <a:bodyPr/>
          <a:lstStyle/>
          <a:p>
            <a:fld id="{ACA37975-6AF7-4301-9DC5-87C074AA59D1}" type="datetimeFigureOut">
              <a:rPr lang="zh-CN" altLang="en-US" smtClean="0"/>
            </a:fld>
            <a:endParaRPr lang="zh-CN" altLang="en-US"/>
          </a:p>
        </p:txBody>
      </p:sp>
      <p:sp>
        <p:nvSpPr>
          <p:cNvPr id="5" name="Footer Placeholder 4"/>
          <p:cNvSpPr>
            <a:spLocks noGrp="1"/>
          </p:cNvSpPr>
          <p:nvPr>
            <p:ph type="ftr" sz="quarter" idx="11"/>
            <p:custDataLst>
              <p:tags r:id="rId5"/>
            </p:custDataLst>
          </p:nvPr>
        </p:nvSpPr>
        <p:spPr/>
        <p:txBody>
          <a:bodyPr/>
          <a:lstStyle/>
          <a:p>
            <a:endParaRPr lang="zh-CN" altLang="en-US"/>
          </a:p>
        </p:txBody>
      </p:sp>
      <p:sp>
        <p:nvSpPr>
          <p:cNvPr id="6" name="Slide Number Placeholder 5"/>
          <p:cNvSpPr>
            <a:spLocks noGrp="1"/>
          </p:cNvSpPr>
          <p:nvPr>
            <p:ph type="sldNum" sz="quarter" idx="12"/>
            <p:custDataLst>
              <p:tags r:id="rId6"/>
            </p:custDataLst>
          </p:nvPr>
        </p:nvSpPr>
        <p:spPr/>
        <p:txBody>
          <a:bodyPr/>
          <a:lstStyle/>
          <a:p>
            <a:fld id="{D27987A4-0198-42B4-AAAE-EDBADA4485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831851" y="1709739"/>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hasCustomPrompt="1"/>
            <p:custDataLst>
              <p:tags r:id="rId3"/>
            </p:custDataLst>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endParaRPr lang="zh-CN" altLang="en-US" smtClean="0"/>
          </a:p>
        </p:txBody>
      </p:sp>
      <p:sp>
        <p:nvSpPr>
          <p:cNvPr id="4" name="Date Placeholder 3"/>
          <p:cNvSpPr>
            <a:spLocks noGrp="1"/>
          </p:cNvSpPr>
          <p:nvPr>
            <p:ph type="dt" sz="half" idx="10"/>
            <p:custDataLst>
              <p:tags r:id="rId4"/>
            </p:custDataLst>
          </p:nvPr>
        </p:nvSpPr>
        <p:spPr/>
        <p:txBody>
          <a:bodyPr/>
          <a:lstStyle/>
          <a:p>
            <a:fld id="{ACA37975-6AF7-4301-9DC5-87C074AA59D1}" type="datetimeFigureOut">
              <a:rPr lang="zh-CN" altLang="en-US" smtClean="0"/>
            </a:fld>
            <a:endParaRPr lang="zh-CN" altLang="en-US"/>
          </a:p>
        </p:txBody>
      </p:sp>
      <p:sp>
        <p:nvSpPr>
          <p:cNvPr id="5" name="Footer Placeholder 4"/>
          <p:cNvSpPr>
            <a:spLocks noGrp="1"/>
          </p:cNvSpPr>
          <p:nvPr>
            <p:ph type="ftr" sz="quarter" idx="11"/>
            <p:custDataLst>
              <p:tags r:id="rId5"/>
            </p:custDataLst>
          </p:nvPr>
        </p:nvSpPr>
        <p:spPr/>
        <p:txBody>
          <a:bodyPr/>
          <a:lstStyle/>
          <a:p>
            <a:endParaRPr lang="zh-CN" altLang="en-US"/>
          </a:p>
        </p:txBody>
      </p:sp>
      <p:sp>
        <p:nvSpPr>
          <p:cNvPr id="6" name="Slide Number Placeholder 5"/>
          <p:cNvSpPr>
            <a:spLocks noGrp="1"/>
          </p:cNvSpPr>
          <p:nvPr>
            <p:ph type="sldNum" sz="quarter" idx="12"/>
            <p:custDataLst>
              <p:tags r:id="rId6"/>
            </p:custDataLst>
          </p:nvPr>
        </p:nvSpPr>
        <p:spPr/>
        <p:txBody>
          <a:bodyPr/>
          <a:lstStyle/>
          <a:p>
            <a:fld id="{D27987A4-0198-42B4-AAAE-EDBADA4485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custDataLst>
              <p:tags r:id="rId3"/>
            </p:custDataLst>
          </p:nvPr>
        </p:nvSpPr>
        <p:spPr>
          <a:xfrm>
            <a:off x="838200" y="1825625"/>
            <a:ext cx="5181600" cy="4351339"/>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hasCustomPrompt="1"/>
            <p:custDataLst>
              <p:tags r:id="rId4"/>
            </p:custDataLst>
          </p:nvPr>
        </p:nvSpPr>
        <p:spPr>
          <a:xfrm>
            <a:off x="6172200" y="1825625"/>
            <a:ext cx="5181600" cy="4351339"/>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custDataLst>
              <p:tags r:id="rId5"/>
            </p:custDataLst>
          </p:nvPr>
        </p:nvSpPr>
        <p:spPr/>
        <p:txBody>
          <a:bodyPr/>
          <a:lstStyle/>
          <a:p>
            <a:fld id="{ACA37975-6AF7-4301-9DC5-87C074AA59D1}" type="datetimeFigureOut">
              <a:rPr lang="zh-CN" altLang="en-US" smtClean="0"/>
            </a:fld>
            <a:endParaRPr lang="zh-CN" altLang="en-US"/>
          </a:p>
        </p:txBody>
      </p:sp>
      <p:sp>
        <p:nvSpPr>
          <p:cNvPr id="6" name="Footer Placeholder 5"/>
          <p:cNvSpPr>
            <a:spLocks noGrp="1"/>
          </p:cNvSpPr>
          <p:nvPr>
            <p:ph type="ftr" sz="quarter" idx="11"/>
            <p:custDataLst>
              <p:tags r:id="rId6"/>
            </p:custDataLst>
          </p:nvPr>
        </p:nvSpPr>
        <p:spPr/>
        <p:txBody>
          <a:bodyPr/>
          <a:lstStyle/>
          <a:p>
            <a:endParaRPr lang="zh-CN" altLang="en-US"/>
          </a:p>
        </p:txBody>
      </p:sp>
      <p:sp>
        <p:nvSpPr>
          <p:cNvPr id="7" name="Slide Number Placeholder 6"/>
          <p:cNvSpPr>
            <a:spLocks noGrp="1"/>
          </p:cNvSpPr>
          <p:nvPr>
            <p:ph type="sldNum" sz="quarter" idx="12"/>
            <p:custDataLst>
              <p:tags r:id="rId7"/>
            </p:custDataLst>
          </p:nvPr>
        </p:nvSpPr>
        <p:spPr/>
        <p:txBody>
          <a:bodyPr/>
          <a:lstStyle/>
          <a:p>
            <a:fld id="{D27987A4-0198-42B4-AAAE-EDBADA4485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custDataLst>
              <p:tags r:id="rId3"/>
            </p:custDataLst>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Content Placeholder 3"/>
          <p:cNvSpPr>
            <a:spLocks noGrp="1"/>
          </p:cNvSpPr>
          <p:nvPr>
            <p:ph sz="half" idx="2" hasCustomPrompt="1"/>
            <p:custDataLst>
              <p:tags r:id="rId4"/>
            </p:custDataLst>
          </p:nvPr>
        </p:nvSpPr>
        <p:spPr>
          <a:xfrm>
            <a:off x="839789" y="2505075"/>
            <a:ext cx="5157787"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hasCustomPrompt="1"/>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Content Placeholder 5"/>
          <p:cNvSpPr>
            <a:spLocks noGrp="1"/>
          </p:cNvSpPr>
          <p:nvPr>
            <p:ph sz="quarter" idx="4" hasCustomPrompt="1"/>
            <p:custDataLst>
              <p:tags r:id="rId6"/>
            </p:custDataLst>
          </p:nvPr>
        </p:nvSpPr>
        <p:spPr>
          <a:xfrm>
            <a:off x="6172200" y="2505075"/>
            <a:ext cx="5183188"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custDataLst>
              <p:tags r:id="rId7"/>
            </p:custDataLst>
          </p:nvPr>
        </p:nvSpPr>
        <p:spPr/>
        <p:txBody>
          <a:bodyPr/>
          <a:lstStyle/>
          <a:p>
            <a:fld id="{ACA37975-6AF7-4301-9DC5-87C074AA59D1}" type="datetimeFigureOut">
              <a:rPr lang="zh-CN" altLang="en-US" smtClean="0"/>
            </a:fld>
            <a:endParaRPr lang="zh-CN" altLang="en-US"/>
          </a:p>
        </p:txBody>
      </p:sp>
      <p:sp>
        <p:nvSpPr>
          <p:cNvPr id="8" name="Footer Placeholder 7"/>
          <p:cNvSpPr>
            <a:spLocks noGrp="1"/>
          </p:cNvSpPr>
          <p:nvPr>
            <p:ph type="ftr" sz="quarter" idx="11"/>
            <p:custDataLst>
              <p:tags r:id="rId8"/>
            </p:custDataLst>
          </p:nvPr>
        </p:nvSpPr>
        <p:spPr/>
        <p:txBody>
          <a:bodyPr/>
          <a:lstStyle/>
          <a:p>
            <a:endParaRPr lang="zh-CN" altLang="en-US"/>
          </a:p>
        </p:txBody>
      </p:sp>
      <p:sp>
        <p:nvSpPr>
          <p:cNvPr id="9" name="Slide Number Placeholder 8"/>
          <p:cNvSpPr>
            <a:spLocks noGrp="1"/>
          </p:cNvSpPr>
          <p:nvPr>
            <p:ph type="sldNum" sz="quarter" idx="12"/>
            <p:custDataLst>
              <p:tags r:id="rId9"/>
            </p:custDataLst>
          </p:nvPr>
        </p:nvSpPr>
        <p:spPr/>
        <p:txBody>
          <a:bodyPr/>
          <a:lstStyle/>
          <a:p>
            <a:fld id="{D27987A4-0198-42B4-AAAE-EDBADA4485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custDataLst>
              <p:tags r:id="rId3"/>
            </p:custDataLst>
          </p:nvPr>
        </p:nvSpPr>
        <p:spPr/>
        <p:txBody>
          <a:bodyPr/>
          <a:lstStyle/>
          <a:p>
            <a:fld id="{ACA37975-6AF7-4301-9DC5-87C074AA59D1}" type="datetimeFigureOut">
              <a:rPr lang="zh-CN" altLang="en-US" smtClean="0"/>
            </a:fld>
            <a:endParaRPr lang="zh-CN" altLang="en-US"/>
          </a:p>
        </p:txBody>
      </p:sp>
      <p:sp>
        <p:nvSpPr>
          <p:cNvPr id="4" name="Footer Placeholder 3"/>
          <p:cNvSpPr>
            <a:spLocks noGrp="1"/>
          </p:cNvSpPr>
          <p:nvPr>
            <p:ph type="ftr" sz="quarter" idx="11"/>
            <p:custDataLst>
              <p:tags r:id="rId4"/>
            </p:custDataLst>
          </p:nvPr>
        </p:nvSpPr>
        <p:spPr/>
        <p:txBody>
          <a:bodyPr/>
          <a:lstStyle/>
          <a:p>
            <a:endParaRPr lang="zh-CN" altLang="en-US"/>
          </a:p>
        </p:txBody>
      </p:sp>
      <p:sp>
        <p:nvSpPr>
          <p:cNvPr id="5" name="Slide Number Placeholder 4"/>
          <p:cNvSpPr>
            <a:spLocks noGrp="1"/>
          </p:cNvSpPr>
          <p:nvPr>
            <p:ph type="sldNum" sz="quarter" idx="12"/>
            <p:custDataLst>
              <p:tags r:id="rId5"/>
            </p:custDataLst>
          </p:nvPr>
        </p:nvSpPr>
        <p:spPr/>
        <p:txBody>
          <a:bodyPr/>
          <a:lstStyle/>
          <a:p>
            <a:fld id="{D27987A4-0198-42B4-AAAE-EDBADA4485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custDataLst>
              <p:tags r:id="rId2"/>
            </p:custDataLst>
          </p:nvPr>
        </p:nvSpPr>
        <p:spPr/>
        <p:txBody>
          <a:bodyPr/>
          <a:lstStyle/>
          <a:p>
            <a:fld id="{ACA37975-6AF7-4301-9DC5-87C074AA59D1}" type="datetimeFigureOut">
              <a:rPr lang="zh-CN" altLang="en-US" smtClean="0"/>
            </a:fld>
            <a:endParaRPr lang="zh-CN" altLang="en-US"/>
          </a:p>
        </p:txBody>
      </p:sp>
      <p:sp>
        <p:nvSpPr>
          <p:cNvPr id="3" name="Footer Placeholder 2"/>
          <p:cNvSpPr>
            <a:spLocks noGrp="1"/>
          </p:cNvSpPr>
          <p:nvPr>
            <p:ph type="ftr" sz="quarter" idx="11"/>
            <p:custDataLst>
              <p:tags r:id="rId3"/>
            </p:custDataLst>
          </p:nvPr>
        </p:nvSpPr>
        <p:spPr/>
        <p:txBody>
          <a:bodyPr/>
          <a:lstStyle/>
          <a:p>
            <a:endParaRPr lang="zh-CN" altLang="en-US"/>
          </a:p>
        </p:txBody>
      </p:sp>
      <p:sp>
        <p:nvSpPr>
          <p:cNvPr id="4" name="Slide Number Placeholder 3"/>
          <p:cNvSpPr>
            <a:spLocks noGrp="1"/>
          </p:cNvSpPr>
          <p:nvPr>
            <p:ph type="sldNum" sz="quarter" idx="12"/>
            <p:custDataLst>
              <p:tags r:id="rId4"/>
            </p:custDataLst>
          </p:nvPr>
        </p:nvSpPr>
        <p:spPr/>
        <p:txBody>
          <a:bodyPr/>
          <a:lstStyle/>
          <a:p>
            <a:fld id="{D27987A4-0198-42B4-AAAE-EDBADA4485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8" name="图片 7"/>
          <p:cNvPicPr>
            <a:picLocks noChangeAspect="1"/>
          </p:cNvPicPr>
          <p:nvPr userDrawn="1">
            <p:custDataLst>
              <p:tags r:id="rId2"/>
            </p:custDataLst>
          </p:nvPr>
        </p:nvPicPr>
        <p:blipFill>
          <a:blip r:embed="rId3" cstate="screen">
            <a:extLst>
              <a:ext uri="{BEBA8EAE-BF5A-486C-A8C5-ECC9F3942E4B}">
                <a14:imgProps xmlns:a14="http://schemas.microsoft.com/office/drawing/2010/main">
                  <a14:imgLayer r:embed="rId4">
                    <a14:imgEffect>
                      <a14:saturation sat="400000"/>
                    </a14:imgEffect>
                  </a14:imgLayer>
                </a14:imgProps>
              </a:ext>
            </a:extLst>
          </a:blip>
          <a:stretch>
            <a:fillRect/>
          </a:stretch>
        </p:blipFill>
        <p:spPr>
          <a:xfrm>
            <a:off x="0" y="0"/>
            <a:ext cx="12192000" cy="6858000"/>
          </a:xfrm>
          <a:prstGeom prst="rect">
            <a:avLst/>
          </a:prstGeom>
        </p:spPr>
      </p:pic>
      <p:sp>
        <p:nvSpPr>
          <p:cNvPr id="11" name="矩形 10"/>
          <p:cNvSpPr/>
          <p:nvPr userDrawn="1">
            <p:custDataLst>
              <p:tags r:id="rId5"/>
            </p:custDataLst>
          </p:nvPr>
        </p:nvSpPr>
        <p:spPr>
          <a:xfrm>
            <a:off x="0" y="986972"/>
            <a:ext cx="12192000" cy="57089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0" i="0" dirty="0">
              <a:latin typeface="inpin heiti" charset="-122"/>
              <a:ea typeface="inpin heiti" charset="-122"/>
            </a:endParaRPr>
          </a:p>
        </p:txBody>
      </p:sp>
      <p:pic>
        <p:nvPicPr>
          <p:cNvPr id="2" name="图片 1" descr="Logocenter"/>
          <p:cNvPicPr>
            <a:picLocks noChangeAspect="1"/>
          </p:cNvPicPr>
          <p:nvPr userDrawn="1">
            <p:custDataLst>
              <p:tags r:id="rId6"/>
            </p:custDataLst>
          </p:nvPr>
        </p:nvPicPr>
        <p:blipFill>
          <a:blip r:embed="rId7"/>
          <a:stretch>
            <a:fillRect/>
          </a:stretch>
        </p:blipFill>
        <p:spPr>
          <a:xfrm>
            <a:off x="9795087" y="134620"/>
            <a:ext cx="2229273" cy="7569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custDataLst>
              <p:tags r:id="rId3"/>
            </p:custDataLst>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hasCustomPrompt="1"/>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Date Placeholder 4"/>
          <p:cNvSpPr>
            <a:spLocks noGrp="1"/>
          </p:cNvSpPr>
          <p:nvPr>
            <p:ph type="dt" sz="half" idx="10"/>
            <p:custDataLst>
              <p:tags r:id="rId5"/>
            </p:custDataLst>
          </p:nvPr>
        </p:nvSpPr>
        <p:spPr/>
        <p:txBody>
          <a:bodyPr/>
          <a:lstStyle/>
          <a:p>
            <a:fld id="{ACA37975-6AF7-4301-9DC5-87C074AA59D1}" type="datetimeFigureOut">
              <a:rPr lang="zh-CN" altLang="en-US" smtClean="0"/>
            </a:fld>
            <a:endParaRPr lang="zh-CN" altLang="en-US"/>
          </a:p>
        </p:txBody>
      </p:sp>
      <p:sp>
        <p:nvSpPr>
          <p:cNvPr id="6" name="Footer Placeholder 5"/>
          <p:cNvSpPr>
            <a:spLocks noGrp="1"/>
          </p:cNvSpPr>
          <p:nvPr>
            <p:ph type="ftr" sz="quarter" idx="11"/>
            <p:custDataLst>
              <p:tags r:id="rId6"/>
            </p:custDataLst>
          </p:nvPr>
        </p:nvSpPr>
        <p:spPr/>
        <p:txBody>
          <a:bodyPr/>
          <a:lstStyle/>
          <a:p>
            <a:endParaRPr lang="zh-CN" altLang="en-US"/>
          </a:p>
        </p:txBody>
      </p:sp>
      <p:sp>
        <p:nvSpPr>
          <p:cNvPr id="7" name="Slide Number Placeholder 6"/>
          <p:cNvSpPr>
            <a:spLocks noGrp="1"/>
          </p:cNvSpPr>
          <p:nvPr>
            <p:ph type="sldNum" sz="quarter" idx="12"/>
            <p:custDataLst>
              <p:tags r:id="rId7"/>
            </p:custDataLst>
          </p:nvPr>
        </p:nvSpPr>
        <p:spPr/>
        <p:txBody>
          <a:bodyPr/>
          <a:lstStyle/>
          <a:p>
            <a:fld id="{D27987A4-0198-42B4-AAAE-EDBADA4485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custDataLst>
              <p:tags r:id="rId3"/>
            </p:custDataLst>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custDataLst>
              <p:tags r:id="rId4"/>
            </p:custDataLst>
          </p:nvPr>
        </p:nvSpPr>
        <p:spPr/>
        <p:txBody>
          <a:bodyPr/>
          <a:lstStyle/>
          <a:p>
            <a:fld id="{ACA37975-6AF7-4301-9DC5-87C074AA59D1}" type="datetimeFigureOut">
              <a:rPr lang="zh-CN" altLang="en-US" smtClean="0"/>
            </a:fld>
            <a:endParaRPr lang="zh-CN" altLang="en-US"/>
          </a:p>
        </p:txBody>
      </p:sp>
      <p:sp>
        <p:nvSpPr>
          <p:cNvPr id="5" name="Footer Placeholder 4"/>
          <p:cNvSpPr>
            <a:spLocks noGrp="1"/>
          </p:cNvSpPr>
          <p:nvPr>
            <p:ph type="ftr" sz="quarter" idx="11"/>
            <p:custDataLst>
              <p:tags r:id="rId5"/>
            </p:custDataLst>
          </p:nvPr>
        </p:nvSpPr>
        <p:spPr/>
        <p:txBody>
          <a:bodyPr/>
          <a:lstStyle/>
          <a:p>
            <a:endParaRPr lang="zh-CN" altLang="en-US"/>
          </a:p>
        </p:txBody>
      </p:sp>
      <p:sp>
        <p:nvSpPr>
          <p:cNvPr id="6" name="Slide Number Placeholder 5"/>
          <p:cNvSpPr>
            <a:spLocks noGrp="1"/>
          </p:cNvSpPr>
          <p:nvPr>
            <p:ph type="sldNum" sz="quarter" idx="12"/>
            <p:custDataLst>
              <p:tags r:id="rId6"/>
            </p:custDataLst>
          </p:nvPr>
        </p:nvSpPr>
        <p:spPr/>
        <p:txBody>
          <a:bodyPr/>
          <a:lstStyle/>
          <a:p>
            <a:fld id="{D27987A4-0198-42B4-AAAE-EDBADA4485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custDataLst>
              <p:tags r:id="rId2"/>
            </p:custDataLst>
          </p:nvPr>
        </p:nvSpPr>
        <p:spPr>
          <a:xfrm>
            <a:off x="8724900" y="365125"/>
            <a:ext cx="2628900" cy="581183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custDataLst>
              <p:tags r:id="rId3"/>
            </p:custDataLst>
          </p:nvPr>
        </p:nvSpPr>
        <p:spPr>
          <a:xfrm>
            <a:off x="838200" y="365125"/>
            <a:ext cx="7734300" cy="5811839"/>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custDataLst>
              <p:tags r:id="rId4"/>
            </p:custDataLst>
          </p:nvPr>
        </p:nvSpPr>
        <p:spPr/>
        <p:txBody>
          <a:bodyPr/>
          <a:lstStyle/>
          <a:p>
            <a:fld id="{ACA37975-6AF7-4301-9DC5-87C074AA59D1}" type="datetimeFigureOut">
              <a:rPr lang="zh-CN" altLang="en-US" smtClean="0"/>
            </a:fld>
            <a:endParaRPr lang="zh-CN" altLang="en-US"/>
          </a:p>
        </p:txBody>
      </p:sp>
      <p:sp>
        <p:nvSpPr>
          <p:cNvPr id="5" name="Footer Placeholder 4"/>
          <p:cNvSpPr>
            <a:spLocks noGrp="1"/>
          </p:cNvSpPr>
          <p:nvPr>
            <p:ph type="ftr" sz="quarter" idx="11"/>
            <p:custDataLst>
              <p:tags r:id="rId5"/>
            </p:custDataLst>
          </p:nvPr>
        </p:nvSpPr>
        <p:spPr/>
        <p:txBody>
          <a:bodyPr/>
          <a:lstStyle/>
          <a:p>
            <a:endParaRPr lang="zh-CN" altLang="en-US"/>
          </a:p>
        </p:txBody>
      </p:sp>
      <p:sp>
        <p:nvSpPr>
          <p:cNvPr id="6" name="Slide Number Placeholder 5"/>
          <p:cNvSpPr>
            <a:spLocks noGrp="1"/>
          </p:cNvSpPr>
          <p:nvPr>
            <p:ph type="sldNum" sz="quarter" idx="12"/>
            <p:custDataLst>
              <p:tags r:id="rId6"/>
            </p:custDataLst>
          </p:nvPr>
        </p:nvSpPr>
        <p:spPr/>
        <p:txBody>
          <a:bodyPr/>
          <a:lstStyle/>
          <a:p>
            <a:fld id="{D27987A4-0198-42B4-AAAE-EDBADA4485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2" Type="http://schemas.openxmlformats.org/officeDocument/2006/relationships/theme" Target="../theme/theme2.xml"/><Relationship Id="rId31" Type="http://schemas.openxmlformats.org/officeDocument/2006/relationships/image" Target="../media/image1.png"/><Relationship Id="rId30" Type="http://schemas.openxmlformats.org/officeDocument/2006/relationships/tags" Target="../tags/tag124.xml"/><Relationship Id="rId3" Type="http://schemas.openxmlformats.org/officeDocument/2006/relationships/slideLayout" Target="../slideLayouts/slideLayout14.xml"/><Relationship Id="rId29" Type="http://schemas.openxmlformats.org/officeDocument/2006/relationships/tags" Target="../tags/tag123.xml"/><Relationship Id="rId28" Type="http://schemas.openxmlformats.org/officeDocument/2006/relationships/tags" Target="../tags/tag122.xml"/><Relationship Id="rId27" Type="http://schemas.openxmlformats.org/officeDocument/2006/relationships/tags" Target="../tags/tag121.xml"/><Relationship Id="rId26" Type="http://schemas.openxmlformats.org/officeDocument/2006/relationships/tags" Target="../tags/tag120.xml"/><Relationship Id="rId25" Type="http://schemas.openxmlformats.org/officeDocument/2006/relationships/tags" Target="../tags/tag119.xml"/><Relationship Id="rId24" Type="http://schemas.openxmlformats.org/officeDocument/2006/relationships/slideLayout" Target="../slideLayouts/slideLayout35.xml"/><Relationship Id="rId23" Type="http://schemas.openxmlformats.org/officeDocument/2006/relationships/slideLayout" Target="../slideLayouts/slideLayout34.xml"/><Relationship Id="rId22" Type="http://schemas.openxmlformats.org/officeDocument/2006/relationships/slideLayout" Target="../slideLayouts/slideLayout33.xml"/><Relationship Id="rId21" Type="http://schemas.openxmlformats.org/officeDocument/2006/relationships/slideLayout" Target="../slideLayouts/slideLayout32.xml"/><Relationship Id="rId20" Type="http://schemas.openxmlformats.org/officeDocument/2006/relationships/slideLayout" Target="../slideLayouts/slideLayout31.xml"/><Relationship Id="rId2" Type="http://schemas.openxmlformats.org/officeDocument/2006/relationships/slideLayout" Target="../slideLayouts/slideLayout13.xml"/><Relationship Id="rId19" Type="http://schemas.openxmlformats.org/officeDocument/2006/relationships/slideLayout" Target="../slideLayouts/slideLayout30.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custDataLst>
              <p:tags r:id="rId25"/>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smtClean="0"/>
              <a:t>单击此处编辑母版标题样式</a:t>
            </a:r>
            <a:endParaRPr lang="en-US" dirty="0"/>
          </a:p>
        </p:txBody>
      </p:sp>
      <p:sp>
        <p:nvSpPr>
          <p:cNvPr id="3" name="Text Placeholder 2"/>
          <p:cNvSpPr>
            <a:spLocks noGrp="1"/>
          </p:cNvSpPr>
          <p:nvPr>
            <p:ph type="body" idx="1"/>
            <p:custDataLst>
              <p:tags r:id="rId26"/>
            </p:custDataLst>
          </p:nvPr>
        </p:nvSpPr>
        <p:spPr>
          <a:xfrm>
            <a:off x="838200" y="1825625"/>
            <a:ext cx="10515600" cy="4351339"/>
          </a:xfrm>
          <a:prstGeom prst="rect">
            <a:avLst/>
          </a:prstGeom>
        </p:spPr>
        <p:txBody>
          <a:bodyPr vert="horz" lIns="91440" tIns="45720" rIns="91440" bIns="45720" rtlCol="0">
            <a:normAutofit/>
          </a:bodyPr>
          <a:lstStyle/>
          <a:p>
            <a:pPr lvl="0"/>
            <a:r>
              <a:rPr lang="zh-CN" altLang="en-US" dirty="0" smtClean="0"/>
              <a:t>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4" name="Date Placeholder 3"/>
          <p:cNvSpPr>
            <a:spLocks noGrp="1"/>
          </p:cNvSpPr>
          <p:nvPr>
            <p:ph type="dt" sz="half" idx="2"/>
            <p:custDataLst>
              <p:tags r:id="rId27"/>
            </p:custDataLst>
          </p:nvPr>
        </p:nvSpPr>
        <p:spPr>
          <a:xfrm>
            <a:off x="838200" y="6356351"/>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inpin heiti" charset="-122"/>
                <a:ea typeface="inpin heiti" charset="-122"/>
              </a:defRPr>
            </a:lvl1pPr>
          </a:lstStyle>
          <a:p>
            <a:fld id="{ACA37975-6AF7-4301-9DC5-87C074AA59D1}" type="datetimeFigureOut">
              <a:rPr lang="zh-CN" altLang="en-US" smtClean="0"/>
            </a:fld>
            <a:endParaRPr lang="zh-CN" altLang="en-US" dirty="0"/>
          </a:p>
        </p:txBody>
      </p:sp>
      <p:sp>
        <p:nvSpPr>
          <p:cNvPr id="5" name="Footer Placeholder 4"/>
          <p:cNvSpPr>
            <a:spLocks noGrp="1"/>
          </p:cNvSpPr>
          <p:nvPr>
            <p:ph type="ftr" sz="quarter" idx="3"/>
            <p:custDataLst>
              <p:tags r:id="rId28"/>
            </p:custDataLst>
          </p:nvPr>
        </p:nvSpPr>
        <p:spPr>
          <a:xfrm>
            <a:off x="4038600" y="6356351"/>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inpin heiti" charset="-122"/>
                <a:ea typeface="inpin heiti" charset="-122"/>
              </a:defRPr>
            </a:lvl1pPr>
          </a:lstStyle>
          <a:p>
            <a:endParaRPr lang="zh-CN" altLang="en-US" dirty="0"/>
          </a:p>
        </p:txBody>
      </p:sp>
      <p:sp>
        <p:nvSpPr>
          <p:cNvPr id="6" name="Slide Number Placeholder 5"/>
          <p:cNvSpPr>
            <a:spLocks noGrp="1"/>
          </p:cNvSpPr>
          <p:nvPr>
            <p:ph type="sldNum" sz="quarter" idx="4"/>
            <p:custDataLst>
              <p:tags r:id="rId29"/>
            </p:custDataLst>
          </p:nvPr>
        </p:nvSpPr>
        <p:spPr>
          <a:xfrm>
            <a:off x="8610600" y="6356351"/>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inpin heiti" charset="-122"/>
                <a:ea typeface="inpin heiti" charset="-122"/>
              </a:defRPr>
            </a:lvl1pPr>
          </a:lstStyle>
          <a:p>
            <a:fld id="{D27987A4-0198-42B4-AAAE-EDBADA4485AB}" type="slidenum">
              <a:rPr lang="zh-CN" altLang="en-US" smtClean="0"/>
            </a:fld>
            <a:endParaRPr lang="zh-CN" altLang="en-US" dirty="0"/>
          </a:p>
        </p:txBody>
      </p:sp>
      <p:pic>
        <p:nvPicPr>
          <p:cNvPr id="7" name="图片 6" descr="Logocenter"/>
          <p:cNvPicPr>
            <a:picLocks noChangeAspect="1"/>
          </p:cNvPicPr>
          <p:nvPr userDrawn="1">
            <p:custDataLst>
              <p:tags r:id="rId30"/>
            </p:custDataLst>
          </p:nvPr>
        </p:nvPicPr>
        <p:blipFill>
          <a:blip r:embed="rId31"/>
          <a:stretch>
            <a:fillRect/>
          </a:stretch>
        </p:blipFill>
        <p:spPr>
          <a:xfrm>
            <a:off x="9795087" y="134620"/>
            <a:ext cx="2229273" cy="756920"/>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Lst>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xStyles>
    <p:titleStyle>
      <a:lvl1pPr algn="l" defTabSz="914400" rtl="0" eaLnBrk="1" latinLnBrk="0" hangingPunct="1">
        <a:lnSpc>
          <a:spcPct val="90000"/>
        </a:lnSpc>
        <a:spcBef>
          <a:spcPct val="0"/>
        </a:spcBef>
        <a:buNone/>
        <a:defRPr sz="4400" b="0" i="0" kern="1200">
          <a:solidFill>
            <a:schemeClr val="tx1"/>
          </a:solidFill>
          <a:latin typeface="inpin heiti" charset="-122"/>
          <a:ea typeface="inpin heiti"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inpin heiti" charset="-122"/>
          <a:ea typeface="inpin heiti"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inpin heiti" charset="-122"/>
          <a:ea typeface="inpin heiti"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inpin heiti" charset="-122"/>
          <a:ea typeface="inpin heiti"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inpin heiti" charset="-122"/>
          <a:ea typeface="inpin heiti"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inpin heiti" charset="-122"/>
          <a:ea typeface="inpin heiti"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131.xml"/><Relationship Id="rId8" Type="http://schemas.openxmlformats.org/officeDocument/2006/relationships/tags" Target="../tags/tag130.xml"/><Relationship Id="rId7" Type="http://schemas.openxmlformats.org/officeDocument/2006/relationships/tags" Target="../tags/tag129.xml"/><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tags" Target="../tags/tag126.xml"/><Relationship Id="rId3" Type="http://schemas.microsoft.com/office/2007/relationships/hdphoto" Target="../media/image3.wdp"/><Relationship Id="rId24" Type="http://schemas.openxmlformats.org/officeDocument/2006/relationships/notesSlide" Target="../notesSlides/notesSlide1.xml"/><Relationship Id="rId23" Type="http://schemas.openxmlformats.org/officeDocument/2006/relationships/slideLayout" Target="../slideLayouts/slideLayout18.xml"/><Relationship Id="rId22" Type="http://schemas.openxmlformats.org/officeDocument/2006/relationships/tags" Target="../tags/tag140.xml"/><Relationship Id="rId21" Type="http://schemas.openxmlformats.org/officeDocument/2006/relationships/image" Target="../media/image1.png"/><Relationship Id="rId20" Type="http://schemas.openxmlformats.org/officeDocument/2006/relationships/tags" Target="../tags/tag139.xml"/><Relationship Id="rId2" Type="http://schemas.openxmlformats.org/officeDocument/2006/relationships/image" Target="../media/image2.jpeg"/><Relationship Id="rId19" Type="http://schemas.openxmlformats.org/officeDocument/2006/relationships/image" Target="../media/image4.png"/><Relationship Id="rId18" Type="http://schemas.openxmlformats.org/officeDocument/2006/relationships/tags" Target="../tags/tag138.xml"/><Relationship Id="rId17" Type="http://schemas.microsoft.com/office/2007/relationships/media" Target="../media/audio1.wav"/><Relationship Id="rId16" Type="http://schemas.openxmlformats.org/officeDocument/2006/relationships/audio" Target="../media/audio1.wav"/><Relationship Id="rId15" Type="http://schemas.openxmlformats.org/officeDocument/2006/relationships/tags" Target="../tags/tag137.xml"/><Relationship Id="rId14" Type="http://schemas.openxmlformats.org/officeDocument/2006/relationships/tags" Target="../tags/tag136.xml"/><Relationship Id="rId13" Type="http://schemas.openxmlformats.org/officeDocument/2006/relationships/tags" Target="../tags/tag135.xml"/><Relationship Id="rId12" Type="http://schemas.openxmlformats.org/officeDocument/2006/relationships/tags" Target="../tags/tag134.xml"/><Relationship Id="rId11" Type="http://schemas.openxmlformats.org/officeDocument/2006/relationships/tags" Target="../tags/tag133.xml"/><Relationship Id="rId10" Type="http://schemas.openxmlformats.org/officeDocument/2006/relationships/tags" Target="../tags/tag132.xml"/><Relationship Id="rId1" Type="http://schemas.openxmlformats.org/officeDocument/2006/relationships/tags" Target="../tags/tag12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9.xml"/><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9.xml"/><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9.xml"/><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9.xml"/><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9.xml"/><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9.xml"/><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9.xml"/><Relationship Id="rId1"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9.xml"/><Relationship Id="rId1"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9.xml"/><Relationship Id="rId1" Type="http://schemas.openxmlformats.org/officeDocument/2006/relationships/image" Target="../media/image14.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9.xml"/><Relationship Id="rId1" Type="http://schemas.openxmlformats.org/officeDocument/2006/relationships/image" Target="../media/image15.pn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18.xml"/><Relationship Id="rId3" Type="http://schemas.openxmlformats.org/officeDocument/2006/relationships/image" Target="../media/image1.png"/><Relationship Id="rId2" Type="http://schemas.microsoft.com/office/2007/relationships/hdphoto" Target="../media/image3.wdp"/><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9.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2" cstate="screen">
            <a:extLst>
              <a:ext uri="{BEBA8EAE-BF5A-486C-A8C5-ECC9F3942E4B}">
                <a14:imgProps xmlns:a14="http://schemas.microsoft.com/office/drawing/2010/main">
                  <a14:imgLayer r:embed="rId3">
                    <a14:imgEffect>
                      <a14:saturation sat="400000"/>
                    </a14:imgEffect>
                  </a14:imgLayer>
                </a14:imgProps>
              </a:ext>
            </a:extLst>
          </a:blip>
          <a:stretch>
            <a:fillRect/>
          </a:stretch>
        </p:blipFill>
        <p:spPr>
          <a:xfrm>
            <a:off x="0" y="0"/>
            <a:ext cx="12192000" cy="6858000"/>
          </a:xfrm>
          <a:prstGeom prst="rect">
            <a:avLst/>
          </a:prstGeom>
        </p:spPr>
      </p:pic>
      <p:grpSp>
        <p:nvGrpSpPr>
          <p:cNvPr id="22" name="组合 21"/>
          <p:cNvGrpSpPr/>
          <p:nvPr/>
        </p:nvGrpSpPr>
        <p:grpSpPr>
          <a:xfrm>
            <a:off x="3839476" y="2438538"/>
            <a:ext cx="767304" cy="767304"/>
            <a:chOff x="2175776" y="1517788"/>
            <a:chExt cx="767304" cy="767304"/>
          </a:xfrm>
        </p:grpSpPr>
        <p:sp>
          <p:nvSpPr>
            <p:cNvPr id="4" name="椭圆 3"/>
            <p:cNvSpPr/>
            <p:nvPr>
              <p:custDataLst>
                <p:tags r:id="rId4"/>
              </p:custDataLst>
            </p:nvPr>
          </p:nvSpPr>
          <p:spPr>
            <a:xfrm>
              <a:off x="2175776"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rgbClr val="B6302E"/>
                </a:solidFill>
                <a:latin typeface="inpin heiti" charset="-122"/>
                <a:ea typeface="inpin heiti" charset="-122"/>
              </a:endParaRPr>
            </a:p>
          </p:txBody>
        </p:sp>
        <p:sp>
          <p:nvSpPr>
            <p:cNvPr id="5" name="文本框 4"/>
            <p:cNvSpPr txBox="1"/>
            <p:nvPr>
              <p:custDataLst>
                <p:tags r:id="rId5"/>
              </p:custDataLst>
            </p:nvPr>
          </p:nvSpPr>
          <p:spPr>
            <a:xfrm>
              <a:off x="2244815" y="1594633"/>
              <a:ext cx="441226" cy="583565"/>
            </a:xfrm>
            <a:prstGeom prst="rect">
              <a:avLst/>
            </a:prstGeom>
            <a:noFill/>
          </p:spPr>
          <p:txBody>
            <a:bodyPr wrap="square" rtlCol="0">
              <a:spAutoFit/>
            </a:bodyPr>
            <a:lstStyle/>
            <a:p>
              <a:r>
                <a:rPr lang="zh-CN" altLang="en-US" sz="3200" dirty="0">
                  <a:solidFill>
                    <a:srgbClr val="23158B"/>
                  </a:solidFill>
                  <a:latin typeface="inpin heiti" charset="-122"/>
                  <a:ea typeface="inpin heiti" charset="-122"/>
                </a:rPr>
                <a:t>智</a:t>
              </a:r>
              <a:endParaRPr lang="zh-CN" altLang="en-US" sz="3200" dirty="0">
                <a:solidFill>
                  <a:srgbClr val="23158B"/>
                </a:solidFill>
                <a:latin typeface="inpin heiti" charset="-122"/>
                <a:ea typeface="inpin heiti" charset="-122"/>
              </a:endParaRPr>
            </a:p>
          </p:txBody>
        </p:sp>
      </p:grpSp>
      <p:grpSp>
        <p:nvGrpSpPr>
          <p:cNvPr id="23" name="组合 22"/>
          <p:cNvGrpSpPr/>
          <p:nvPr/>
        </p:nvGrpSpPr>
        <p:grpSpPr>
          <a:xfrm>
            <a:off x="4720431" y="2438538"/>
            <a:ext cx="767304" cy="767304"/>
            <a:chOff x="3089954" y="1517788"/>
            <a:chExt cx="767304" cy="767304"/>
          </a:xfrm>
        </p:grpSpPr>
        <p:sp>
          <p:nvSpPr>
            <p:cNvPr id="7" name="椭圆 6"/>
            <p:cNvSpPr/>
            <p:nvPr>
              <p:custDataLst>
                <p:tags r:id="rId6"/>
              </p:custDataLst>
            </p:nvPr>
          </p:nvSpPr>
          <p:spPr>
            <a:xfrm>
              <a:off x="3089954"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rgbClr val="B6302E"/>
                </a:solidFill>
                <a:latin typeface="inpin heiti" charset="-122"/>
                <a:ea typeface="inpin heiti" charset="-122"/>
              </a:endParaRPr>
            </a:p>
          </p:txBody>
        </p:sp>
        <p:sp>
          <p:nvSpPr>
            <p:cNvPr id="8" name="文本框 7"/>
            <p:cNvSpPr txBox="1"/>
            <p:nvPr>
              <p:custDataLst>
                <p:tags r:id="rId7"/>
              </p:custDataLst>
            </p:nvPr>
          </p:nvSpPr>
          <p:spPr>
            <a:xfrm>
              <a:off x="3158993" y="1594633"/>
              <a:ext cx="441226" cy="583565"/>
            </a:xfrm>
            <a:prstGeom prst="rect">
              <a:avLst/>
            </a:prstGeom>
            <a:noFill/>
          </p:spPr>
          <p:txBody>
            <a:bodyPr wrap="square" rtlCol="0">
              <a:spAutoFit/>
            </a:bodyPr>
            <a:lstStyle/>
            <a:p>
              <a:r>
                <a:rPr lang="zh-CN" altLang="en-US" sz="3200" dirty="0" smtClean="0">
                  <a:solidFill>
                    <a:srgbClr val="23158B"/>
                  </a:solidFill>
                  <a:latin typeface="inpin heiti" charset="-122"/>
                  <a:ea typeface="inpin heiti" charset="-122"/>
                </a:rPr>
                <a:t>能</a:t>
              </a:r>
              <a:endParaRPr lang="zh-CN" altLang="en-US" sz="3200" dirty="0">
                <a:solidFill>
                  <a:srgbClr val="23158B"/>
                </a:solidFill>
                <a:latin typeface="inpin heiti" charset="-122"/>
                <a:ea typeface="inpin heiti" charset="-122"/>
              </a:endParaRPr>
            </a:p>
          </p:txBody>
        </p:sp>
      </p:grpSp>
      <p:grpSp>
        <p:nvGrpSpPr>
          <p:cNvPr id="24" name="组合 23"/>
          <p:cNvGrpSpPr/>
          <p:nvPr/>
        </p:nvGrpSpPr>
        <p:grpSpPr>
          <a:xfrm>
            <a:off x="5601386" y="2438538"/>
            <a:ext cx="767304" cy="767304"/>
            <a:chOff x="3958877" y="1517788"/>
            <a:chExt cx="767304" cy="767304"/>
          </a:xfrm>
        </p:grpSpPr>
        <p:sp>
          <p:nvSpPr>
            <p:cNvPr id="10" name="椭圆 9"/>
            <p:cNvSpPr/>
            <p:nvPr>
              <p:custDataLst>
                <p:tags r:id="rId8"/>
              </p:custDataLst>
            </p:nvPr>
          </p:nvSpPr>
          <p:spPr>
            <a:xfrm>
              <a:off x="3958877"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rgbClr val="B6302E"/>
                </a:solidFill>
                <a:latin typeface="inpin heiti" charset="-122"/>
                <a:ea typeface="inpin heiti" charset="-122"/>
              </a:endParaRPr>
            </a:p>
          </p:txBody>
        </p:sp>
        <p:sp>
          <p:nvSpPr>
            <p:cNvPr id="11" name="文本框 10"/>
            <p:cNvSpPr txBox="1"/>
            <p:nvPr>
              <p:custDataLst>
                <p:tags r:id="rId9"/>
              </p:custDataLst>
            </p:nvPr>
          </p:nvSpPr>
          <p:spPr>
            <a:xfrm>
              <a:off x="4058416" y="1601730"/>
              <a:ext cx="441226" cy="583565"/>
            </a:xfrm>
            <a:prstGeom prst="rect">
              <a:avLst/>
            </a:prstGeom>
            <a:noFill/>
          </p:spPr>
          <p:txBody>
            <a:bodyPr wrap="square" rtlCol="0">
              <a:spAutoFit/>
            </a:bodyPr>
            <a:lstStyle/>
            <a:p>
              <a:r>
                <a:rPr lang="zh-CN" altLang="en-US" sz="3200" dirty="0" smtClean="0">
                  <a:solidFill>
                    <a:srgbClr val="23158B"/>
                  </a:solidFill>
                  <a:latin typeface="inpin heiti" charset="-122"/>
                  <a:ea typeface="inpin heiti" charset="-122"/>
                </a:rPr>
                <a:t>制</a:t>
              </a:r>
              <a:endParaRPr lang="zh-CN" altLang="en-US" sz="3200" dirty="0">
                <a:solidFill>
                  <a:srgbClr val="23158B"/>
                </a:solidFill>
                <a:latin typeface="inpin heiti" charset="-122"/>
                <a:ea typeface="inpin heiti" charset="-122"/>
              </a:endParaRPr>
            </a:p>
          </p:txBody>
        </p:sp>
      </p:grpSp>
      <p:grpSp>
        <p:nvGrpSpPr>
          <p:cNvPr id="25" name="组合 24"/>
          <p:cNvGrpSpPr/>
          <p:nvPr/>
        </p:nvGrpSpPr>
        <p:grpSpPr>
          <a:xfrm>
            <a:off x="6482341" y="2438538"/>
            <a:ext cx="767304" cy="767304"/>
            <a:chOff x="4833659" y="1517788"/>
            <a:chExt cx="767304" cy="767304"/>
          </a:xfrm>
        </p:grpSpPr>
        <p:sp>
          <p:nvSpPr>
            <p:cNvPr id="13" name="椭圆 12"/>
            <p:cNvSpPr/>
            <p:nvPr>
              <p:custDataLst>
                <p:tags r:id="rId10"/>
              </p:custDataLst>
            </p:nvPr>
          </p:nvSpPr>
          <p:spPr>
            <a:xfrm>
              <a:off x="4833659"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rgbClr val="B6302E"/>
                </a:solidFill>
                <a:latin typeface="inpin heiti" charset="-122"/>
                <a:ea typeface="inpin heiti" charset="-122"/>
              </a:endParaRPr>
            </a:p>
          </p:txBody>
        </p:sp>
        <p:sp>
          <p:nvSpPr>
            <p:cNvPr id="14" name="文本框 13"/>
            <p:cNvSpPr txBox="1"/>
            <p:nvPr>
              <p:custDataLst>
                <p:tags r:id="rId11"/>
              </p:custDataLst>
            </p:nvPr>
          </p:nvSpPr>
          <p:spPr>
            <a:xfrm>
              <a:off x="4933198" y="1601730"/>
              <a:ext cx="441226" cy="583565"/>
            </a:xfrm>
            <a:prstGeom prst="rect">
              <a:avLst/>
            </a:prstGeom>
            <a:noFill/>
          </p:spPr>
          <p:txBody>
            <a:bodyPr wrap="square" rtlCol="0">
              <a:spAutoFit/>
            </a:bodyPr>
            <a:lstStyle/>
            <a:p>
              <a:r>
                <a:rPr lang="zh-CN" altLang="en-US" sz="3200" dirty="0" smtClean="0">
                  <a:solidFill>
                    <a:srgbClr val="23158B"/>
                  </a:solidFill>
                  <a:latin typeface="inpin heiti" charset="-122"/>
                  <a:ea typeface="inpin heiti" charset="-122"/>
                </a:rPr>
                <a:t>造</a:t>
              </a:r>
              <a:endParaRPr lang="zh-CN" altLang="en-US" sz="3200" dirty="0">
                <a:solidFill>
                  <a:srgbClr val="23158B"/>
                </a:solidFill>
                <a:latin typeface="inpin heiti" charset="-122"/>
                <a:ea typeface="inpin heiti" charset="-122"/>
              </a:endParaRPr>
            </a:p>
          </p:txBody>
        </p:sp>
      </p:grpSp>
      <p:grpSp>
        <p:nvGrpSpPr>
          <p:cNvPr id="26" name="组合 25"/>
          <p:cNvGrpSpPr/>
          <p:nvPr/>
        </p:nvGrpSpPr>
        <p:grpSpPr>
          <a:xfrm>
            <a:off x="7363296" y="2438538"/>
            <a:ext cx="767304" cy="767304"/>
            <a:chOff x="5666375" y="1517788"/>
            <a:chExt cx="767304" cy="767304"/>
          </a:xfrm>
        </p:grpSpPr>
        <p:sp>
          <p:nvSpPr>
            <p:cNvPr id="16" name="椭圆 15"/>
            <p:cNvSpPr/>
            <p:nvPr>
              <p:custDataLst>
                <p:tags r:id="rId12"/>
              </p:custDataLst>
            </p:nvPr>
          </p:nvSpPr>
          <p:spPr>
            <a:xfrm>
              <a:off x="5666375"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rgbClr val="B6302E"/>
                </a:solidFill>
                <a:latin typeface="inpin heiti" charset="-122"/>
                <a:ea typeface="inpin heiti" charset="-122"/>
              </a:endParaRPr>
            </a:p>
          </p:txBody>
        </p:sp>
        <p:sp>
          <p:nvSpPr>
            <p:cNvPr id="17" name="文本框 16"/>
            <p:cNvSpPr txBox="1"/>
            <p:nvPr>
              <p:custDataLst>
                <p:tags r:id="rId13"/>
              </p:custDataLst>
            </p:nvPr>
          </p:nvSpPr>
          <p:spPr>
            <a:xfrm>
              <a:off x="5765914" y="1601730"/>
              <a:ext cx="441226" cy="583565"/>
            </a:xfrm>
            <a:prstGeom prst="rect">
              <a:avLst/>
            </a:prstGeom>
            <a:noFill/>
          </p:spPr>
          <p:txBody>
            <a:bodyPr wrap="square" rtlCol="0">
              <a:spAutoFit/>
            </a:bodyPr>
            <a:lstStyle/>
            <a:p>
              <a:r>
                <a:rPr lang="zh-CN" altLang="en-US" sz="3200" dirty="0" smtClean="0">
                  <a:solidFill>
                    <a:srgbClr val="23158B"/>
                  </a:solidFill>
                  <a:latin typeface="inpin heiti" charset="-122"/>
                  <a:ea typeface="inpin heiti" charset="-122"/>
                </a:rPr>
                <a:t>技</a:t>
              </a:r>
              <a:endParaRPr lang="zh-CN" altLang="en-US" sz="3200" dirty="0">
                <a:solidFill>
                  <a:srgbClr val="23158B"/>
                </a:solidFill>
                <a:latin typeface="inpin heiti" charset="-122"/>
                <a:ea typeface="inpin heiti" charset="-122"/>
              </a:endParaRPr>
            </a:p>
          </p:txBody>
        </p:sp>
      </p:grpSp>
      <p:grpSp>
        <p:nvGrpSpPr>
          <p:cNvPr id="27" name="组合 26"/>
          <p:cNvGrpSpPr/>
          <p:nvPr/>
        </p:nvGrpSpPr>
        <p:grpSpPr>
          <a:xfrm>
            <a:off x="8244253" y="2438538"/>
            <a:ext cx="767304" cy="767304"/>
            <a:chOff x="6580553" y="1517788"/>
            <a:chExt cx="767304" cy="767304"/>
          </a:xfrm>
        </p:grpSpPr>
        <p:sp>
          <p:nvSpPr>
            <p:cNvPr id="19" name="椭圆 18"/>
            <p:cNvSpPr/>
            <p:nvPr>
              <p:custDataLst>
                <p:tags r:id="rId14"/>
              </p:custDataLst>
            </p:nvPr>
          </p:nvSpPr>
          <p:spPr>
            <a:xfrm>
              <a:off x="6580553"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rgbClr val="B6302E"/>
                </a:solidFill>
                <a:latin typeface="inpin heiti" charset="-122"/>
                <a:ea typeface="inpin heiti" charset="-122"/>
              </a:endParaRPr>
            </a:p>
          </p:txBody>
        </p:sp>
        <p:sp>
          <p:nvSpPr>
            <p:cNvPr id="20" name="文本框 19"/>
            <p:cNvSpPr txBox="1"/>
            <p:nvPr>
              <p:custDataLst>
                <p:tags r:id="rId15"/>
              </p:custDataLst>
            </p:nvPr>
          </p:nvSpPr>
          <p:spPr>
            <a:xfrm>
              <a:off x="6680092" y="1601730"/>
              <a:ext cx="441226" cy="583565"/>
            </a:xfrm>
            <a:prstGeom prst="rect">
              <a:avLst/>
            </a:prstGeom>
            <a:noFill/>
          </p:spPr>
          <p:txBody>
            <a:bodyPr wrap="square" rtlCol="0">
              <a:spAutoFit/>
            </a:bodyPr>
            <a:lstStyle/>
            <a:p>
              <a:r>
                <a:rPr lang="zh-CN" altLang="en-US" sz="3200" dirty="0" smtClean="0">
                  <a:solidFill>
                    <a:srgbClr val="23158B"/>
                  </a:solidFill>
                  <a:latin typeface="inpin heiti" charset="-122"/>
                  <a:ea typeface="inpin heiti" charset="-122"/>
                </a:rPr>
                <a:t>术</a:t>
              </a:r>
              <a:endParaRPr lang="zh-CN" altLang="en-US" sz="3200" dirty="0">
                <a:solidFill>
                  <a:srgbClr val="23158B"/>
                </a:solidFill>
                <a:latin typeface="inpin heiti" charset="-122"/>
                <a:ea typeface="inpin heiti" charset="-122"/>
              </a:endParaRPr>
            </a:p>
          </p:txBody>
        </p:sp>
      </p:grpSp>
      <p:pic>
        <p:nvPicPr>
          <p:cNvPr id="6" name="轻松欢乐节奏感动进取电子音乐.wav">
            <a:hlinkClick r:id="" action="ppaction://media"/>
          </p:cNvPr>
          <p:cNvPicPr>
            <a:picLocks noChangeAspect="1"/>
          </p:cNvPicPr>
          <p:nvPr>
            <a:audioFile r:link="rId16"/>
            <p:extLst>
              <p:ext uri="{DAA4B4D4-6D71-4841-9C94-3DE7FCFB9230}">
                <p14:media xmlns:p14="http://schemas.microsoft.com/office/powerpoint/2010/main" r:embed="rId17"/>
              </p:ext>
            </p:extLst>
            <p:custDataLst>
              <p:tags r:id="rId18"/>
            </p:custDataLst>
          </p:nvPr>
        </p:nvPicPr>
        <p:blipFill>
          <a:blip r:embed="rId19"/>
          <a:stretch>
            <a:fillRect/>
          </a:stretch>
        </p:blipFill>
        <p:spPr>
          <a:xfrm>
            <a:off x="1117600" y="-1625600"/>
            <a:ext cx="812800" cy="812800"/>
          </a:xfrm>
          <a:prstGeom prst="rect">
            <a:avLst/>
          </a:prstGeom>
        </p:spPr>
      </p:pic>
      <p:pic>
        <p:nvPicPr>
          <p:cNvPr id="3" name="图片 2" descr="Logocenter"/>
          <p:cNvPicPr>
            <a:picLocks noChangeAspect="1"/>
          </p:cNvPicPr>
          <p:nvPr>
            <p:custDataLst>
              <p:tags r:id="rId20"/>
            </p:custDataLst>
          </p:nvPr>
        </p:nvPicPr>
        <p:blipFill>
          <a:blip r:embed="rId21"/>
          <a:stretch>
            <a:fillRect/>
          </a:stretch>
        </p:blipFill>
        <p:spPr>
          <a:xfrm>
            <a:off x="10107295" y="457835"/>
            <a:ext cx="1671955" cy="567690"/>
          </a:xfrm>
          <a:prstGeom prst="rect">
            <a:avLst/>
          </a:prstGeom>
        </p:spPr>
      </p:pic>
      <p:sp>
        <p:nvSpPr>
          <p:cNvPr id="12" name="文本框 11"/>
          <p:cNvSpPr txBox="1"/>
          <p:nvPr/>
        </p:nvSpPr>
        <p:spPr>
          <a:xfrm>
            <a:off x="3601085" y="3809365"/>
            <a:ext cx="6160135" cy="757555"/>
          </a:xfrm>
          <a:prstGeom prst="rect">
            <a:avLst/>
          </a:prstGeom>
          <a:noFill/>
        </p:spPr>
        <p:txBody>
          <a:bodyPr wrap="square" rtlCol="0">
            <a:noAutofit/>
          </a:bodyPr>
          <a:p>
            <a:pPr algn="ctr"/>
            <a:r>
              <a:rPr sz="2800" dirty="0" smtClean="0">
                <a:solidFill>
                  <a:schemeClr val="bg1"/>
                </a:solidFill>
                <a:latin typeface="inpin heiti" charset="-122"/>
                <a:ea typeface="inpin heiti" charset="-122"/>
              </a:rPr>
              <a:t>项目2   工业电子与传感技术的应用 </a:t>
            </a:r>
            <a:endParaRPr sz="2800" dirty="0" smtClean="0">
              <a:solidFill>
                <a:schemeClr val="bg1"/>
              </a:solidFill>
              <a:latin typeface="inpin heiti" charset="-122"/>
              <a:ea typeface="inpin heiti" charset="-122"/>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par>
                                    <p:cTn id="7" presetID="50" presetClass="entr" presetSubtype="0" decel="10000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p:cTn id="9" dur="1000" fill="hold"/>
                                            <p:tgtEl>
                                              <p:spTgt spid="2"/>
                                            </p:tgtEl>
                                            <p:attrNameLst>
                                              <p:attrName>ppt_w</p:attrName>
                                            </p:attrNameLst>
                                          </p:cBhvr>
                                          <p:tavLst>
                                            <p:tav tm="0">
                                              <p:val>
                                                <p:strVal val="#ppt_w+.3"/>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Effect transition="in" filter="fade">
                                          <p:cBhvr>
                                            <p:cTn id="11" dur="1000"/>
                                            <p:tgtEl>
                                              <p:spTgt spid="2"/>
                                            </p:tgtEl>
                                          </p:cBhvr>
                                        </p:animEffect>
                                      </p:childTnLst>
                                    </p:cTn>
                                  </p:par>
                                </p:childTnLst>
                              </p:cTn>
                            </p:par>
                            <p:par>
                              <p:cTn id="12" fill="hold">
                                <p:stCondLst>
                                  <p:cond delay="0"/>
                                </p:stCondLst>
                                <p:childTnLst>
                                  <p:par>
                                    <p:cTn id="13" presetID="2" presetClass="entr" presetSubtype="1" fill="hold" nodeType="afterEffect" p14:presetBounceEnd="53000">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14:bounceEnd="53000">
                                          <p:cBhvr additive="base">
                                            <p:cTn id="15" dur="750" fill="hold"/>
                                            <p:tgtEl>
                                              <p:spTgt spid="22"/>
                                            </p:tgtEl>
                                            <p:attrNameLst>
                                              <p:attrName>ppt_x</p:attrName>
                                            </p:attrNameLst>
                                          </p:cBhvr>
                                          <p:tavLst>
                                            <p:tav tm="0">
                                              <p:val>
                                                <p:strVal val="#ppt_x"/>
                                              </p:val>
                                            </p:tav>
                                            <p:tav tm="100000">
                                              <p:val>
                                                <p:strVal val="#ppt_x"/>
                                              </p:val>
                                            </p:tav>
                                          </p:tavLst>
                                        </p:anim>
                                        <p:anim calcmode="lin" valueType="num" p14:bounceEnd="53000">
                                          <p:cBhvr additive="base">
                                            <p:cTn id="16" dur="750" fill="hold"/>
                                            <p:tgtEl>
                                              <p:spTgt spid="22"/>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14:presetBounceEnd="53000">
                                      <p:stCondLst>
                                        <p:cond delay="250"/>
                                      </p:stCondLst>
                                      <p:childTnLst>
                                        <p:set>
                                          <p:cBhvr>
                                            <p:cTn id="18" dur="1" fill="hold">
                                              <p:stCondLst>
                                                <p:cond delay="0"/>
                                              </p:stCondLst>
                                            </p:cTn>
                                            <p:tgtEl>
                                              <p:spTgt spid="23"/>
                                            </p:tgtEl>
                                            <p:attrNameLst>
                                              <p:attrName>style.visibility</p:attrName>
                                            </p:attrNameLst>
                                          </p:cBhvr>
                                          <p:to>
                                            <p:strVal val="visible"/>
                                          </p:to>
                                        </p:set>
                                        <p:anim calcmode="lin" valueType="num" p14:bounceEnd="53000">
                                          <p:cBhvr additive="base">
                                            <p:cTn id="19" dur="750" fill="hold"/>
                                            <p:tgtEl>
                                              <p:spTgt spid="23"/>
                                            </p:tgtEl>
                                            <p:attrNameLst>
                                              <p:attrName>ppt_x</p:attrName>
                                            </p:attrNameLst>
                                          </p:cBhvr>
                                          <p:tavLst>
                                            <p:tav tm="0">
                                              <p:val>
                                                <p:strVal val="#ppt_x"/>
                                              </p:val>
                                            </p:tav>
                                            <p:tav tm="100000">
                                              <p:val>
                                                <p:strVal val="#ppt_x"/>
                                              </p:val>
                                            </p:tav>
                                          </p:tavLst>
                                        </p:anim>
                                        <p:anim calcmode="lin" valueType="num" p14:bounceEnd="53000">
                                          <p:cBhvr additive="base">
                                            <p:cTn id="20" dur="750" fill="hold"/>
                                            <p:tgtEl>
                                              <p:spTgt spid="23"/>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14:presetBounceEnd="53000">
                                      <p:stCondLst>
                                        <p:cond delay="500"/>
                                      </p:stCondLst>
                                      <p:childTnLst>
                                        <p:set>
                                          <p:cBhvr>
                                            <p:cTn id="22" dur="1" fill="hold">
                                              <p:stCondLst>
                                                <p:cond delay="0"/>
                                              </p:stCondLst>
                                            </p:cTn>
                                            <p:tgtEl>
                                              <p:spTgt spid="24"/>
                                            </p:tgtEl>
                                            <p:attrNameLst>
                                              <p:attrName>style.visibility</p:attrName>
                                            </p:attrNameLst>
                                          </p:cBhvr>
                                          <p:to>
                                            <p:strVal val="visible"/>
                                          </p:to>
                                        </p:set>
                                        <p:anim calcmode="lin" valueType="num" p14:bounceEnd="53000">
                                          <p:cBhvr additive="base">
                                            <p:cTn id="23" dur="750" fill="hold"/>
                                            <p:tgtEl>
                                              <p:spTgt spid="24"/>
                                            </p:tgtEl>
                                            <p:attrNameLst>
                                              <p:attrName>ppt_x</p:attrName>
                                            </p:attrNameLst>
                                          </p:cBhvr>
                                          <p:tavLst>
                                            <p:tav tm="0">
                                              <p:val>
                                                <p:strVal val="#ppt_x"/>
                                              </p:val>
                                            </p:tav>
                                            <p:tav tm="100000">
                                              <p:val>
                                                <p:strVal val="#ppt_x"/>
                                              </p:val>
                                            </p:tav>
                                          </p:tavLst>
                                        </p:anim>
                                        <p:anim calcmode="lin" valueType="num" p14:bounceEnd="53000">
                                          <p:cBhvr additive="base">
                                            <p:cTn id="24" dur="750" fill="hold"/>
                                            <p:tgtEl>
                                              <p:spTgt spid="24"/>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14:presetBounceEnd="53000">
                                      <p:stCondLst>
                                        <p:cond delay="750"/>
                                      </p:stCondLst>
                                      <p:childTnLst>
                                        <p:set>
                                          <p:cBhvr>
                                            <p:cTn id="26" dur="1" fill="hold">
                                              <p:stCondLst>
                                                <p:cond delay="0"/>
                                              </p:stCondLst>
                                            </p:cTn>
                                            <p:tgtEl>
                                              <p:spTgt spid="25"/>
                                            </p:tgtEl>
                                            <p:attrNameLst>
                                              <p:attrName>style.visibility</p:attrName>
                                            </p:attrNameLst>
                                          </p:cBhvr>
                                          <p:to>
                                            <p:strVal val="visible"/>
                                          </p:to>
                                        </p:set>
                                        <p:anim calcmode="lin" valueType="num" p14:bounceEnd="53000">
                                          <p:cBhvr additive="base">
                                            <p:cTn id="27" dur="750" fill="hold"/>
                                            <p:tgtEl>
                                              <p:spTgt spid="25"/>
                                            </p:tgtEl>
                                            <p:attrNameLst>
                                              <p:attrName>ppt_x</p:attrName>
                                            </p:attrNameLst>
                                          </p:cBhvr>
                                          <p:tavLst>
                                            <p:tav tm="0">
                                              <p:val>
                                                <p:strVal val="#ppt_x"/>
                                              </p:val>
                                            </p:tav>
                                            <p:tav tm="100000">
                                              <p:val>
                                                <p:strVal val="#ppt_x"/>
                                              </p:val>
                                            </p:tav>
                                          </p:tavLst>
                                        </p:anim>
                                        <p:anim calcmode="lin" valueType="num" p14:bounceEnd="53000">
                                          <p:cBhvr additive="base">
                                            <p:cTn id="28" dur="750" fill="hold"/>
                                            <p:tgtEl>
                                              <p:spTgt spid="25"/>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14:presetBounceEnd="53000">
                                      <p:stCondLst>
                                        <p:cond delay="1000"/>
                                      </p:stCondLst>
                                      <p:childTnLst>
                                        <p:set>
                                          <p:cBhvr>
                                            <p:cTn id="30" dur="1" fill="hold">
                                              <p:stCondLst>
                                                <p:cond delay="0"/>
                                              </p:stCondLst>
                                            </p:cTn>
                                            <p:tgtEl>
                                              <p:spTgt spid="26"/>
                                            </p:tgtEl>
                                            <p:attrNameLst>
                                              <p:attrName>style.visibility</p:attrName>
                                            </p:attrNameLst>
                                          </p:cBhvr>
                                          <p:to>
                                            <p:strVal val="visible"/>
                                          </p:to>
                                        </p:set>
                                        <p:anim calcmode="lin" valueType="num" p14:bounceEnd="53000">
                                          <p:cBhvr additive="base">
                                            <p:cTn id="31" dur="750" fill="hold"/>
                                            <p:tgtEl>
                                              <p:spTgt spid="26"/>
                                            </p:tgtEl>
                                            <p:attrNameLst>
                                              <p:attrName>ppt_x</p:attrName>
                                            </p:attrNameLst>
                                          </p:cBhvr>
                                          <p:tavLst>
                                            <p:tav tm="0">
                                              <p:val>
                                                <p:strVal val="#ppt_x"/>
                                              </p:val>
                                            </p:tav>
                                            <p:tav tm="100000">
                                              <p:val>
                                                <p:strVal val="#ppt_x"/>
                                              </p:val>
                                            </p:tav>
                                          </p:tavLst>
                                        </p:anim>
                                        <p:anim calcmode="lin" valueType="num" p14:bounceEnd="53000">
                                          <p:cBhvr additive="base">
                                            <p:cTn id="32" dur="750" fill="hold"/>
                                            <p:tgtEl>
                                              <p:spTgt spid="26"/>
                                            </p:tgtEl>
                                            <p:attrNameLst>
                                              <p:attrName>ppt_y</p:attrName>
                                            </p:attrNameLst>
                                          </p:cBhvr>
                                          <p:tavLst>
                                            <p:tav tm="0">
                                              <p:val>
                                                <p:strVal val="0-#ppt_h/2"/>
                                              </p:val>
                                            </p:tav>
                                            <p:tav tm="100000">
                                              <p:val>
                                                <p:strVal val="#ppt_y"/>
                                              </p:val>
                                            </p:tav>
                                          </p:tavLst>
                                        </p:anim>
                                      </p:childTnLst>
                                    </p:cTn>
                                  </p:par>
                                  <p:par>
                                    <p:cTn id="33" presetID="2" presetClass="entr" presetSubtype="1" fill="hold" nodeType="withEffect" p14:presetBounceEnd="53000">
                                      <p:stCondLst>
                                        <p:cond delay="1200"/>
                                      </p:stCondLst>
                                      <p:childTnLst>
                                        <p:set>
                                          <p:cBhvr>
                                            <p:cTn id="34" dur="1" fill="hold">
                                              <p:stCondLst>
                                                <p:cond delay="0"/>
                                              </p:stCondLst>
                                            </p:cTn>
                                            <p:tgtEl>
                                              <p:spTgt spid="27"/>
                                            </p:tgtEl>
                                            <p:attrNameLst>
                                              <p:attrName>style.visibility</p:attrName>
                                            </p:attrNameLst>
                                          </p:cBhvr>
                                          <p:to>
                                            <p:strVal val="visible"/>
                                          </p:to>
                                        </p:set>
                                        <p:anim calcmode="lin" valueType="num" p14:bounceEnd="53000">
                                          <p:cBhvr additive="base">
                                            <p:cTn id="35" dur="750" fill="hold"/>
                                            <p:tgtEl>
                                              <p:spTgt spid="27"/>
                                            </p:tgtEl>
                                            <p:attrNameLst>
                                              <p:attrName>ppt_x</p:attrName>
                                            </p:attrNameLst>
                                          </p:cBhvr>
                                          <p:tavLst>
                                            <p:tav tm="0">
                                              <p:val>
                                                <p:strVal val="#ppt_x"/>
                                              </p:val>
                                            </p:tav>
                                            <p:tav tm="100000">
                                              <p:val>
                                                <p:strVal val="#ppt_x"/>
                                              </p:val>
                                            </p:tav>
                                          </p:tavLst>
                                        </p:anim>
                                        <p:anim calcmode="lin" valueType="num" p14:bounceEnd="53000">
                                          <p:cBhvr additive="base">
                                            <p:cTn id="36" dur="75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7" repeatCount="indefinite" fill="hold" display="0">
                      <p:stCondLst>
                        <p:cond delay="indefinite"/>
                      </p:stCondLst>
                      <p:endCondLst>
                        <p:cond evt="onStopAudio" delay="0">
                          <p:tgtEl>
                            <p:sldTgt/>
                          </p:tgtEl>
                        </p:cond>
                      </p:endCondLst>
                    </p:cTn>
                    <p:tgtEl>
                      <p:spTgt spid="6"/>
                    </p:tgtEl>
                  </p:cMediaNode>
                </p:audio>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par>
                                    <p:cTn id="7" presetID="50" presetClass="entr" presetSubtype="0" decel="10000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p:cTn id="9" dur="1000" fill="hold"/>
                                            <p:tgtEl>
                                              <p:spTgt spid="2"/>
                                            </p:tgtEl>
                                            <p:attrNameLst>
                                              <p:attrName>ppt_w</p:attrName>
                                            </p:attrNameLst>
                                          </p:cBhvr>
                                          <p:tavLst>
                                            <p:tav tm="0">
                                              <p:val>
                                                <p:strVal val="#ppt_w+.3"/>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Effect transition="in" filter="fade">
                                          <p:cBhvr>
                                            <p:cTn id="11" dur="1000"/>
                                            <p:tgtEl>
                                              <p:spTgt spid="2"/>
                                            </p:tgtEl>
                                          </p:cBhvr>
                                        </p:animEffect>
                                      </p:childTnLst>
                                    </p:cTn>
                                  </p:par>
                                </p:childTnLst>
                              </p:cTn>
                            </p:par>
                            <p:par>
                              <p:cTn id="12" fill="hold">
                                <p:stCondLst>
                                  <p:cond delay="0"/>
                                </p:stCondLst>
                                <p:childTnLst>
                                  <p:par>
                                    <p:cTn id="13" presetID="2" presetClass="entr" presetSubtype="1"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750" fill="hold"/>
                                            <p:tgtEl>
                                              <p:spTgt spid="22"/>
                                            </p:tgtEl>
                                            <p:attrNameLst>
                                              <p:attrName>ppt_x</p:attrName>
                                            </p:attrNameLst>
                                          </p:cBhvr>
                                          <p:tavLst>
                                            <p:tav tm="0">
                                              <p:val>
                                                <p:strVal val="#ppt_x"/>
                                              </p:val>
                                            </p:tav>
                                            <p:tav tm="100000">
                                              <p:val>
                                                <p:strVal val="#ppt_x"/>
                                              </p:val>
                                            </p:tav>
                                          </p:tavLst>
                                        </p:anim>
                                        <p:anim calcmode="lin" valueType="num">
                                          <p:cBhvr additive="base">
                                            <p:cTn id="16" dur="750" fill="hold"/>
                                            <p:tgtEl>
                                              <p:spTgt spid="22"/>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25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750" fill="hold"/>
                                            <p:tgtEl>
                                              <p:spTgt spid="23"/>
                                            </p:tgtEl>
                                            <p:attrNameLst>
                                              <p:attrName>ppt_x</p:attrName>
                                            </p:attrNameLst>
                                          </p:cBhvr>
                                          <p:tavLst>
                                            <p:tav tm="0">
                                              <p:val>
                                                <p:strVal val="#ppt_x"/>
                                              </p:val>
                                            </p:tav>
                                            <p:tav tm="100000">
                                              <p:val>
                                                <p:strVal val="#ppt_x"/>
                                              </p:val>
                                            </p:tav>
                                          </p:tavLst>
                                        </p:anim>
                                        <p:anim calcmode="lin" valueType="num">
                                          <p:cBhvr additive="base">
                                            <p:cTn id="20" dur="750" fill="hold"/>
                                            <p:tgtEl>
                                              <p:spTgt spid="23"/>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50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750" fill="hold"/>
                                            <p:tgtEl>
                                              <p:spTgt spid="24"/>
                                            </p:tgtEl>
                                            <p:attrNameLst>
                                              <p:attrName>ppt_x</p:attrName>
                                            </p:attrNameLst>
                                          </p:cBhvr>
                                          <p:tavLst>
                                            <p:tav tm="0">
                                              <p:val>
                                                <p:strVal val="#ppt_x"/>
                                              </p:val>
                                            </p:tav>
                                            <p:tav tm="100000">
                                              <p:val>
                                                <p:strVal val="#ppt_x"/>
                                              </p:val>
                                            </p:tav>
                                          </p:tavLst>
                                        </p:anim>
                                        <p:anim calcmode="lin" valueType="num">
                                          <p:cBhvr additive="base">
                                            <p:cTn id="24" dur="750" fill="hold"/>
                                            <p:tgtEl>
                                              <p:spTgt spid="24"/>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stCondLst>
                                        <p:cond delay="75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750" fill="hold"/>
                                            <p:tgtEl>
                                              <p:spTgt spid="25"/>
                                            </p:tgtEl>
                                            <p:attrNameLst>
                                              <p:attrName>ppt_x</p:attrName>
                                            </p:attrNameLst>
                                          </p:cBhvr>
                                          <p:tavLst>
                                            <p:tav tm="0">
                                              <p:val>
                                                <p:strVal val="#ppt_x"/>
                                              </p:val>
                                            </p:tav>
                                            <p:tav tm="100000">
                                              <p:val>
                                                <p:strVal val="#ppt_x"/>
                                              </p:val>
                                            </p:tav>
                                          </p:tavLst>
                                        </p:anim>
                                        <p:anim calcmode="lin" valueType="num">
                                          <p:cBhvr additive="base">
                                            <p:cTn id="28" dur="750" fill="hold"/>
                                            <p:tgtEl>
                                              <p:spTgt spid="25"/>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stCondLst>
                                        <p:cond delay="100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750" fill="hold"/>
                                            <p:tgtEl>
                                              <p:spTgt spid="26"/>
                                            </p:tgtEl>
                                            <p:attrNameLst>
                                              <p:attrName>ppt_x</p:attrName>
                                            </p:attrNameLst>
                                          </p:cBhvr>
                                          <p:tavLst>
                                            <p:tav tm="0">
                                              <p:val>
                                                <p:strVal val="#ppt_x"/>
                                              </p:val>
                                            </p:tav>
                                            <p:tav tm="100000">
                                              <p:val>
                                                <p:strVal val="#ppt_x"/>
                                              </p:val>
                                            </p:tav>
                                          </p:tavLst>
                                        </p:anim>
                                        <p:anim calcmode="lin" valueType="num">
                                          <p:cBhvr additive="base">
                                            <p:cTn id="32" dur="750" fill="hold"/>
                                            <p:tgtEl>
                                              <p:spTgt spid="26"/>
                                            </p:tgtEl>
                                            <p:attrNameLst>
                                              <p:attrName>ppt_y</p:attrName>
                                            </p:attrNameLst>
                                          </p:cBhvr>
                                          <p:tavLst>
                                            <p:tav tm="0">
                                              <p:val>
                                                <p:strVal val="0-#ppt_h/2"/>
                                              </p:val>
                                            </p:tav>
                                            <p:tav tm="100000">
                                              <p:val>
                                                <p:strVal val="#ppt_y"/>
                                              </p:val>
                                            </p:tav>
                                          </p:tavLst>
                                        </p:anim>
                                      </p:childTnLst>
                                    </p:cTn>
                                  </p:par>
                                  <p:par>
                                    <p:cTn id="33" presetID="2" presetClass="entr" presetSubtype="1" fill="hold" nodeType="withEffect">
                                      <p:stCondLst>
                                        <p:cond delay="120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750" fill="hold"/>
                                            <p:tgtEl>
                                              <p:spTgt spid="27"/>
                                            </p:tgtEl>
                                            <p:attrNameLst>
                                              <p:attrName>ppt_x</p:attrName>
                                            </p:attrNameLst>
                                          </p:cBhvr>
                                          <p:tavLst>
                                            <p:tav tm="0">
                                              <p:val>
                                                <p:strVal val="#ppt_x"/>
                                              </p:val>
                                            </p:tav>
                                            <p:tav tm="100000">
                                              <p:val>
                                                <p:strVal val="#ppt_x"/>
                                              </p:val>
                                            </p:tav>
                                          </p:tavLst>
                                        </p:anim>
                                        <p:anim calcmode="lin" valueType="num">
                                          <p:cBhvr additive="base">
                                            <p:cTn id="36" dur="75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7" repeatCount="indefinite" fill="hold" display="0">
                      <p:stCondLst>
                        <p:cond delay="indefinite"/>
                      </p:stCondLst>
                      <p:endCondLst>
                        <p:cond evt="onStopAudio" delay="0">
                          <p:tgtEl>
                            <p:sldTgt/>
                          </p:tgtEl>
                        </p:cond>
                      </p:endCondLst>
                    </p:cTn>
                    <p:tgtEl>
                      <p:spTgt spid="6"/>
                    </p:tgtEl>
                  </p:cMediaNode>
                </p:audio>
              </p:childTnLst>
            </p:cTn>
          </p:par>
        </p:tn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595566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607307" y="336488"/>
            <a:ext cx="5059680" cy="460375"/>
          </a:xfrm>
          <a:prstGeom prst="rect">
            <a:avLst/>
          </a:prstGeom>
          <a:noFill/>
        </p:spPr>
        <p:txBody>
          <a:bodyPr wrap="none" rtlCol="0">
            <a:spAutoFit/>
          </a:bodyPr>
          <a:lstStyle/>
          <a:p>
            <a:pPr algn="l"/>
            <a:r>
              <a:rPr sz="2400" dirty="0" smtClean="0">
                <a:solidFill>
                  <a:schemeClr val="bg1"/>
                </a:solidFill>
                <a:latin typeface="inpin heiti" charset="-122"/>
                <a:ea typeface="inpin heiti" charset="-122"/>
                <a:sym typeface="+mn-ea"/>
              </a:rPr>
              <a:t>任务2.1 嵌入式技术之认识51单片机</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3651673"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2.自动识别技术</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707390" y="1796415"/>
            <a:ext cx="9660255" cy="4133215"/>
          </a:xfrm>
          <a:prstGeom prst="rect">
            <a:avLst/>
          </a:prstGeom>
          <a:noFill/>
          <a:ln w="9525">
            <a:noFill/>
          </a:ln>
        </p:spPr>
        <p:txBody>
          <a:bodyPr wrap="square" rtlCol="0" anchor="t">
            <a:no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3)RFID  技术</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与条形码相比，RFID技术无须直接接触、无须光学可视、无须人工干预即可完成信 息输入和处理，操作方便快捷。具有以下几个特点：</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(1)快速扫描。条形码的扫描每次只能进行一个，而RFID 读写器可同时读取数个 RFID 标签。</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(2)体积小型化、形式多样化。RFID 在读取上不受尺寸大小与形状的限制，对纸张 的固定尺寸和印刷品质无要求。</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(3)抗污染能力和耐久性。传统条形码的载体是纸张，易受到污染和折损，而RFID 对水、油和化学药品等物质具有很强的抵抗性，且RFID卷标是将数据存于芯片中，因此 更可靠。</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(4)可重复利用。条形码被印刷在物品上后无法更改，而RFID标签可以重复的新 增、修改和删除卷标中存储的数据，实现信息的更新。</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595566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607307" y="336488"/>
            <a:ext cx="5059680" cy="460375"/>
          </a:xfrm>
          <a:prstGeom prst="rect">
            <a:avLst/>
          </a:prstGeom>
          <a:noFill/>
        </p:spPr>
        <p:txBody>
          <a:bodyPr wrap="none" rtlCol="0">
            <a:spAutoFit/>
          </a:bodyPr>
          <a:lstStyle/>
          <a:p>
            <a:pPr algn="l"/>
            <a:r>
              <a:rPr sz="2400" dirty="0" smtClean="0">
                <a:solidFill>
                  <a:schemeClr val="bg1"/>
                </a:solidFill>
                <a:latin typeface="inpin heiti" charset="-122"/>
                <a:ea typeface="inpin heiti" charset="-122"/>
                <a:sym typeface="+mn-ea"/>
              </a:rPr>
              <a:t>任务2.1 嵌入式技术之认识51单片机</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3651673"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2.自动识别技术</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707390" y="1796415"/>
            <a:ext cx="9660255" cy="4133215"/>
          </a:xfrm>
          <a:prstGeom prst="rect">
            <a:avLst/>
          </a:prstGeom>
          <a:noFill/>
          <a:ln w="9525">
            <a:noFill/>
          </a:ln>
        </p:spPr>
        <p:txBody>
          <a:bodyPr wrap="square" rtlCol="0" anchor="t">
            <a:no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(5)穿透性和无屏障阅读。RFID 在被覆盖的情况下，能穿透纸张、木材和塑料等废 金属或非透明材质进行通信。</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(6)数据的记忆容量大。条形码最大的容量可存储数千字符，而RFID最大容量达到 数兆字符。</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(7)安全性。RFID 承载的是电子式信息，其数据内容可以经由密码实现数据保护。</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RFID最早应用于第二次世界大战中飞机的敌我目标识别，但当时仅仅是一种加密的</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ID号，而后随着晶体管、集成电路、微处理器和通信网络等技术的发展，RFID 技术首次 应用于商场和超市中的电子防盗器，开启RFID 技术的商业应用。21世纪以来，RFID 技 术在物流管理、集成指纹/虹膜等身份信息的验证领域、高价值资产管理、危险品跟踪和 食品安全追溯等方面应用广泛。</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595566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607307" y="336488"/>
            <a:ext cx="5059680" cy="460375"/>
          </a:xfrm>
          <a:prstGeom prst="rect">
            <a:avLst/>
          </a:prstGeom>
          <a:noFill/>
        </p:spPr>
        <p:txBody>
          <a:bodyPr wrap="none" rtlCol="0">
            <a:spAutoFit/>
          </a:bodyPr>
          <a:lstStyle/>
          <a:p>
            <a:pPr algn="l"/>
            <a:r>
              <a:rPr sz="2400" dirty="0" smtClean="0">
                <a:solidFill>
                  <a:schemeClr val="bg1"/>
                </a:solidFill>
                <a:latin typeface="inpin heiti" charset="-122"/>
                <a:ea typeface="inpin heiti" charset="-122"/>
                <a:sym typeface="+mn-ea"/>
              </a:rPr>
              <a:t>任务2.1 嵌入式技术之认识51单片机</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11810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3.RFID 系统的组成、工作流程及分类</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262255" y="1600835"/>
            <a:ext cx="7671435" cy="4133215"/>
          </a:xfrm>
          <a:prstGeom prst="rect">
            <a:avLst/>
          </a:prstGeom>
          <a:noFill/>
          <a:ln w="9525">
            <a:noFill/>
          </a:ln>
        </p:spPr>
        <p:txBody>
          <a:bodyPr wrap="square" rtlCol="0" anchor="t">
            <a:no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对于不同领域的应用需求不同，造成了目前多种标准和协议的RFID 设备共存的局面， 这就使应用系统架构复杂程度大为提高，但就基本的RFID系统来说，其组成相对简单清</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晰，主要包括RFID 标签、读写器、天线、中间件和应用软件5个部分。                </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1)RFID  标签</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RFID标签俗称电子标签，根据工作方式可分为主动式(有源)和被动式(无源)两 种。被动式是RFID系统目前研究的重点，由标签芯片和标签天线或线圈组成，利用电感 耦合或电磁反向散射耦合原理实现与读写器之间的通信。RFID标签中存储一个唯一编码， 通常为64 bit 、96 bit甚至更高，其地址空间大大高于条形码所能提供的空间。因此可以实 现单品级的物品编码。图2-4所示为一款RFID标签芯片的内部结构框图，主要包括射频 前端、模拟前端、数字基带处理单元和E²PROM存储单元4部分。</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8031480" y="2432685"/>
            <a:ext cx="3495675" cy="28282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595566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607307" y="336488"/>
            <a:ext cx="5059680" cy="460375"/>
          </a:xfrm>
          <a:prstGeom prst="rect">
            <a:avLst/>
          </a:prstGeom>
          <a:noFill/>
        </p:spPr>
        <p:txBody>
          <a:bodyPr wrap="none" rtlCol="0">
            <a:spAutoFit/>
          </a:bodyPr>
          <a:lstStyle/>
          <a:p>
            <a:pPr algn="l"/>
            <a:r>
              <a:rPr sz="2400" dirty="0" smtClean="0">
                <a:solidFill>
                  <a:schemeClr val="bg1"/>
                </a:solidFill>
                <a:latin typeface="inpin heiti" charset="-122"/>
                <a:ea typeface="inpin heiti" charset="-122"/>
                <a:sym typeface="+mn-ea"/>
              </a:rPr>
              <a:t>任务2.1 嵌入式技术之认识51单片机</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11810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3.RFID 系统的组成、工作流程及分类</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565150" y="1600835"/>
            <a:ext cx="11061065" cy="4133215"/>
          </a:xfrm>
          <a:prstGeom prst="rect">
            <a:avLst/>
          </a:prstGeom>
          <a:noFill/>
          <a:ln w="9525">
            <a:noFill/>
          </a:ln>
        </p:spPr>
        <p:txBody>
          <a:bodyPr wrap="square" rtlCol="0" anchor="t">
            <a:no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2)读写器</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读写器又称为阅读器或询问器，是对RFID标签进行读/写操作的设备，主要包括射频 模块和数字处理单元两部分。一方面，RFID标签返回的微弱电磁信号通过天线进入读写 器的射频模块并转换为数字信号，再经过读写器的数字信号处理单元对其进行必要的加工整形，最后从中解调并返回信息，完成对RFID标签的识别或读/写操作；另一方面，上层 中间件及应用软件与读写器进行交互，实现操作指令的执行和数据汇总上传，在上传数据 时，读写器会对 RFID标签数据进行去重过滤或简单的条件过滤，因此在很多读写器中还 集成了微处理器和嵌入式系统，实现一部分中间件的功能，如信号状态控制、奇偶位错误 校验与修正等。未来读写器呈现出智能化、小型化和集成化的趋势。在物联网系统中，读 写器将成为同时具有通信、控制盒、计算功能的核心设备。</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595566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607307" y="336488"/>
            <a:ext cx="5059680" cy="460375"/>
          </a:xfrm>
          <a:prstGeom prst="rect">
            <a:avLst/>
          </a:prstGeom>
          <a:noFill/>
        </p:spPr>
        <p:txBody>
          <a:bodyPr wrap="none" rtlCol="0">
            <a:spAutoFit/>
          </a:bodyPr>
          <a:lstStyle/>
          <a:p>
            <a:pPr algn="l"/>
            <a:r>
              <a:rPr sz="2400" dirty="0" smtClean="0">
                <a:solidFill>
                  <a:schemeClr val="bg1"/>
                </a:solidFill>
                <a:latin typeface="inpin heiti" charset="-122"/>
                <a:ea typeface="inpin heiti" charset="-122"/>
                <a:sym typeface="+mn-ea"/>
              </a:rPr>
              <a:t>任务2.1 嵌入式技术之认识51单片机</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11810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3.RFID 系统的组成、工作流程及分类</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565150" y="1600835"/>
            <a:ext cx="11061065" cy="4133215"/>
          </a:xfrm>
          <a:prstGeom prst="rect">
            <a:avLst/>
          </a:prstGeom>
          <a:noFill/>
          <a:ln w="9525">
            <a:noFill/>
          </a:ln>
        </p:spPr>
        <p:txBody>
          <a:bodyPr wrap="square" rtlCol="0" anchor="t">
            <a:no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3)天线</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天线是RFID标签与读写器之间实现射频信号空间传播和建立无线通信连接的设备。 RFID系统包括两类天线，一类是RFID标签上的天线，与RFID 标签集成为一体；另一类  是读写器天线，既可以内置于读写器中，又可以通过同轴电缆与读写器的射频输出端口相  连。在实际应用中，天线设计参数是影响RFID 系统识别范围的主要因素。对高性能的天  线，不仅要求其具有良好的阻抗匹配特性，而且需要根据应用环境的特点对其方向特性、 极化特性和频率特性进行专门设计。</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595566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607307" y="336488"/>
            <a:ext cx="5059680" cy="460375"/>
          </a:xfrm>
          <a:prstGeom prst="rect">
            <a:avLst/>
          </a:prstGeom>
          <a:noFill/>
        </p:spPr>
        <p:txBody>
          <a:bodyPr wrap="none" rtlCol="0">
            <a:spAutoFit/>
          </a:bodyPr>
          <a:lstStyle/>
          <a:p>
            <a:pPr algn="l"/>
            <a:r>
              <a:rPr sz="2400" dirty="0" smtClean="0">
                <a:solidFill>
                  <a:schemeClr val="bg1"/>
                </a:solidFill>
                <a:latin typeface="inpin heiti" charset="-122"/>
                <a:ea typeface="inpin heiti" charset="-122"/>
                <a:sym typeface="+mn-ea"/>
              </a:rPr>
              <a:t>任务2.1 嵌入式技术之认识51单片机</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11810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3.RFID 系统的组成、工作流程及分类</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565150" y="1600835"/>
            <a:ext cx="6703695" cy="4404360"/>
          </a:xfrm>
          <a:prstGeom prst="rect">
            <a:avLst/>
          </a:prstGeom>
          <a:noFill/>
          <a:ln w="9525">
            <a:noFill/>
          </a:ln>
        </p:spPr>
        <p:txBody>
          <a:bodyPr wrap="square" rtlCol="0" anchor="t">
            <a:no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5)应用软件</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应用软件是直接面向最终用户的人机交互界面，协助使用者完成对读写器的指令操作 以及对中间件的逻辑设置，逐级将RFID原始数据转化为使用者可以理解的业务时间，并 使用可视化界面进行展示。</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RFID 系统工作流程如图2-5所示，读者希望获得经过某个位置的RFID 标签列表，即 在应用软件端向与该位置相关的逻辑读写器 ID 发出读取RFID标签指令。该指令传送到中 间件后，将逻辑读写器ID 转换为映射表中的物理读写器ID, 并按照该物理读写器的通信 协议向其发出指令。读写器接收到该指令后，通过天线散射一定频率的射频信号，当 RFID标签获得能量被激活，处于激活状态的RFID标签将返回应答信号。。</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7268210" y="1715135"/>
            <a:ext cx="4746625" cy="45681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595566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607307" y="336488"/>
            <a:ext cx="5516880" cy="460375"/>
          </a:xfrm>
          <a:prstGeom prst="rect">
            <a:avLst/>
          </a:prstGeom>
          <a:noFill/>
        </p:spPr>
        <p:txBody>
          <a:bodyPr wrap="none" rtlCol="0">
            <a:spAutoFit/>
          </a:bodyPr>
          <a:lstStyle/>
          <a:p>
            <a:pPr algn="l"/>
            <a:r>
              <a:rPr sz="2400" dirty="0" smtClean="0">
                <a:solidFill>
                  <a:schemeClr val="bg1"/>
                </a:solidFill>
                <a:latin typeface="inpin heiti" charset="-122"/>
                <a:ea typeface="inpin heiti" charset="-122"/>
                <a:sym typeface="+mn-ea"/>
              </a:rPr>
              <a:t>任务2.3传感器技术之光电传感器的使用</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511810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1.光电传感器的工作原理</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866140" y="1848485"/>
            <a:ext cx="10655935" cy="38792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595566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607307" y="336488"/>
            <a:ext cx="5516880" cy="460375"/>
          </a:xfrm>
          <a:prstGeom prst="rect">
            <a:avLst/>
          </a:prstGeom>
          <a:noFill/>
        </p:spPr>
        <p:txBody>
          <a:bodyPr wrap="none" rtlCol="0">
            <a:spAutoFit/>
          </a:bodyPr>
          <a:lstStyle/>
          <a:p>
            <a:pPr algn="l"/>
            <a:r>
              <a:rPr sz="2400" dirty="0" smtClean="0">
                <a:solidFill>
                  <a:schemeClr val="bg1"/>
                </a:solidFill>
                <a:latin typeface="inpin heiti" charset="-122"/>
                <a:ea typeface="inpin heiti" charset="-122"/>
                <a:sym typeface="+mn-ea"/>
              </a:rPr>
              <a:t>任务2.3传感器技术之光电传感器的使用</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014730"/>
            <a:ext cx="511810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1.光电传感器的工作原理</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607060" y="1435100"/>
            <a:ext cx="10985500" cy="3380740"/>
          </a:xfrm>
          <a:prstGeom prst="rect">
            <a:avLst/>
          </a:prstGeom>
          <a:noFill/>
        </p:spPr>
        <p:txBody>
          <a:bodyPr wrap="square" rtlCol="0">
            <a:spAutoFit/>
          </a:bodyPr>
          <a:p>
            <a:pPr algn="l">
              <a:buClrTx/>
              <a:buSzTx/>
              <a:buFontTx/>
            </a:pPr>
            <a:r>
              <a:rPr sz="2135">
                <a:latin typeface="宋体" panose="02010600030101010101" pitchFamily="2" charset="-122"/>
                <a:ea typeface="宋体" panose="02010600030101010101" pitchFamily="2" charset="-122"/>
                <a:cs typeface="宋体" panose="02010600030101010101" pitchFamily="2" charset="-122"/>
              </a:rPr>
              <a:t>如果光子的能量是大于电子的逸出功A。,超出的能量部分则表现为电子逸出的动能。 电子逸出物体表面时产生光电子发射，并且光的波长越短，频率越高，能量越大。电子能  否逸出物体表面产生光电效应，取决于光子的能量是否大于该物体表面的电子逸出功。</a:t>
            </a:r>
            <a:endParaRPr sz="2135">
              <a:latin typeface="宋体" panose="02010600030101010101" pitchFamily="2" charset="-122"/>
              <a:ea typeface="宋体" panose="02010600030101010101" pitchFamily="2" charset="-122"/>
              <a:cs typeface="宋体" panose="02010600030101010101" pitchFamily="2" charset="-122"/>
            </a:endParaRPr>
          </a:p>
          <a:p>
            <a:pPr algn="l">
              <a:buClrTx/>
              <a:buSzTx/>
              <a:buFontTx/>
            </a:pPr>
            <a:r>
              <a:rPr sz="2135">
                <a:latin typeface="宋体" panose="02010600030101010101" pitchFamily="2" charset="-122"/>
                <a:ea typeface="宋体" panose="02010600030101010101" pitchFamily="2" charset="-122"/>
                <a:cs typeface="宋体" panose="02010600030101010101" pitchFamily="2" charset="-122"/>
              </a:rPr>
              <a:t>不同的物质具有不同的逸出功，这表示每一种物质都有一个对应的光频阈值，称为红 限频率或长波限。光线频率如果低于红限频率，其能量不足以使电子逸出，光强再大也不 会产生光子发射；反之，入射光频率如果高于红限频率，即使光线很微弱也会有光子射出。当入射光的频谱成分不变时，产生的光电流与光强成正比，光强越强，入射光子的数 目越多，逸出的电子数目也就越多。由于电子逸出物体表面具有初始动能，因此光电管在 不加阳极电压时也会有光电流产生，为使光电流为零，必须给器件加反向的或负的截止电 压。光电管、光电倍增管等就是基于这种原理制成的。</a:t>
            </a:r>
            <a:endParaRPr sz="2135">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595566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607307" y="336488"/>
            <a:ext cx="5516880" cy="460375"/>
          </a:xfrm>
          <a:prstGeom prst="rect">
            <a:avLst/>
          </a:prstGeom>
          <a:noFill/>
        </p:spPr>
        <p:txBody>
          <a:bodyPr wrap="none" rtlCol="0">
            <a:spAutoFit/>
          </a:bodyPr>
          <a:lstStyle/>
          <a:p>
            <a:pPr algn="l"/>
            <a:r>
              <a:rPr sz="2400" dirty="0" smtClean="0">
                <a:solidFill>
                  <a:schemeClr val="bg1"/>
                </a:solidFill>
                <a:latin typeface="inpin heiti" charset="-122"/>
                <a:ea typeface="inpin heiti" charset="-122"/>
                <a:sym typeface="+mn-ea"/>
              </a:rPr>
              <a:t>任务2.3传感器技术之光电传感器的使用</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014730"/>
            <a:ext cx="511810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1.光电传感器的工作原理</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607060" y="1435100"/>
            <a:ext cx="5291455" cy="4696460"/>
          </a:xfrm>
          <a:prstGeom prst="rect">
            <a:avLst/>
          </a:prstGeom>
          <a:noFill/>
        </p:spPr>
        <p:txBody>
          <a:bodyPr wrap="square" rtlCol="0">
            <a:spAutoFit/>
          </a:bodyPr>
          <a:p>
            <a:pPr algn="l">
              <a:buClrTx/>
              <a:buSzTx/>
              <a:buFontTx/>
            </a:pPr>
            <a:r>
              <a:rPr sz="2135">
                <a:latin typeface="宋体" panose="02010600030101010101" pitchFamily="2" charset="-122"/>
                <a:ea typeface="宋体" panose="02010600030101010101" pitchFamily="2" charset="-122"/>
                <a:cs typeface="宋体" panose="02010600030101010101" pitchFamily="2" charset="-122"/>
              </a:rPr>
              <a:t>2)内光电效应</a:t>
            </a:r>
            <a:endParaRPr sz="2135">
              <a:latin typeface="宋体" panose="02010600030101010101" pitchFamily="2" charset="-122"/>
              <a:ea typeface="宋体" panose="02010600030101010101" pitchFamily="2" charset="-122"/>
              <a:cs typeface="宋体" panose="02010600030101010101" pitchFamily="2" charset="-122"/>
            </a:endParaRPr>
          </a:p>
          <a:p>
            <a:pPr algn="l">
              <a:buClrTx/>
              <a:buSzTx/>
              <a:buFontTx/>
            </a:pPr>
            <a:r>
              <a:rPr sz="2135">
                <a:latin typeface="宋体" panose="02010600030101010101" pitchFamily="2" charset="-122"/>
                <a:ea typeface="宋体" panose="02010600030101010101" pitchFamily="2" charset="-122"/>
                <a:cs typeface="宋体" panose="02010600030101010101" pitchFamily="2" charset="-122"/>
              </a:rPr>
              <a:t>光在半导体中传播时具有衰减现象，即产生光吸收。理想半导体在绝对温度时，价带 完全被电子占满，价带的电子不能被激发到更高的能级，电子能级示意图如图2-7所示。</a:t>
            </a:r>
            <a:endParaRPr sz="2135">
              <a:latin typeface="宋体" panose="02010600030101010101" pitchFamily="2" charset="-122"/>
              <a:ea typeface="宋体" panose="02010600030101010101" pitchFamily="2" charset="-122"/>
              <a:cs typeface="宋体" panose="02010600030101010101" pitchFamily="2" charset="-122"/>
            </a:endParaRPr>
          </a:p>
          <a:p>
            <a:pPr algn="l">
              <a:buClrTx/>
              <a:buSzTx/>
              <a:buFontTx/>
            </a:pPr>
            <a:r>
              <a:rPr sz="2135">
                <a:latin typeface="宋体" panose="02010600030101010101" pitchFamily="2" charset="-122"/>
                <a:ea typeface="宋体" panose="02010600030101010101" pitchFamily="2" charset="-122"/>
                <a:cs typeface="宋体" panose="02010600030101010101" pitchFamily="2" charset="-122"/>
              </a:rPr>
              <a:t>当一定波长的光照射到半导体时，电子吸收足 够能量的光子，从价带跃迁到导带形成电子-空 穴对。当光线照在物体上，使物体的电导率发 生变化或产生光生电动势的现象叫作内光电效 应，内光电效应又分为光电导效应和光生伏特 效应。光敏电阻、光敏半导体器件、硅光电池 等就是基于这种原理制成的。</a:t>
            </a:r>
            <a:endParaRPr sz="2135">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6326505" y="1950720"/>
            <a:ext cx="5177155" cy="35864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595566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607307" y="336488"/>
            <a:ext cx="5516880" cy="460375"/>
          </a:xfrm>
          <a:prstGeom prst="rect">
            <a:avLst/>
          </a:prstGeom>
          <a:noFill/>
        </p:spPr>
        <p:txBody>
          <a:bodyPr wrap="none" rtlCol="0">
            <a:spAutoFit/>
          </a:bodyPr>
          <a:lstStyle/>
          <a:p>
            <a:pPr algn="l"/>
            <a:r>
              <a:rPr sz="2400" dirty="0" smtClean="0">
                <a:solidFill>
                  <a:schemeClr val="bg1"/>
                </a:solidFill>
                <a:latin typeface="inpin heiti" charset="-122"/>
                <a:ea typeface="inpin heiti" charset="-122"/>
                <a:sym typeface="+mn-ea"/>
              </a:rPr>
              <a:t>任务2.3传感器技术之光电传感器的使用</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014730"/>
            <a:ext cx="511810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2.光电器件</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607060" y="1435100"/>
            <a:ext cx="5291455" cy="4451350"/>
          </a:xfrm>
          <a:prstGeom prst="rect">
            <a:avLst/>
          </a:prstGeom>
          <a:noFill/>
        </p:spPr>
        <p:txBody>
          <a:bodyPr wrap="square" rtlCol="0">
            <a:noAutofit/>
          </a:bodyPr>
          <a:p>
            <a:pPr algn="l">
              <a:buClrTx/>
              <a:buSzTx/>
              <a:buFontTx/>
            </a:pPr>
            <a:r>
              <a:rPr sz="2135">
                <a:latin typeface="宋体" panose="02010600030101010101" pitchFamily="2" charset="-122"/>
                <a:ea typeface="宋体" panose="02010600030101010101" pitchFamily="2" charset="-122"/>
                <a:cs typeface="宋体" panose="02010600030101010101" pitchFamily="2" charset="-122"/>
              </a:rPr>
              <a:t>1)光电管</a:t>
            </a:r>
            <a:endParaRPr sz="2135">
              <a:latin typeface="宋体" panose="02010600030101010101" pitchFamily="2" charset="-122"/>
              <a:ea typeface="宋体" panose="02010600030101010101" pitchFamily="2" charset="-122"/>
              <a:cs typeface="宋体" panose="02010600030101010101" pitchFamily="2" charset="-122"/>
            </a:endParaRPr>
          </a:p>
          <a:p>
            <a:pPr algn="l">
              <a:buClrTx/>
              <a:buSzTx/>
              <a:buFontTx/>
            </a:pPr>
            <a:r>
              <a:rPr sz="2135">
                <a:latin typeface="宋体" panose="02010600030101010101" pitchFamily="2" charset="-122"/>
                <a:ea typeface="宋体" panose="02010600030101010101" pitchFamily="2" charset="-122"/>
                <a:cs typeface="宋体" panose="02010600030101010101" pitchFamily="2" charset="-122"/>
              </a:rPr>
              <a:t>光电管有真空光电管和充气光电管两类，两者结构相似，它们由一个涂有光电材料的 阴极K 和一个阳极A封装在玻璃壳内，如图2-8所示。当入射光照射在阴极上时，阴极  就会发射电子，由于阳极的电位高于阴极，在电场力的作用下，阳极便收集到由阴极发射 出来的电子，在光电管组成的回路中形成了光电流I 。, 并在负载电阻R₁ 上输出电压U。。 在入射光的频谱成分和光电管电压不变的条件下，输出电压U。与入射光通量成正比。</a:t>
            </a:r>
            <a:endParaRPr sz="2135">
              <a:latin typeface="宋体" panose="02010600030101010101" pitchFamily="2" charset="-122"/>
              <a:ea typeface="宋体" panose="02010600030101010101" pitchFamily="2" charset="-122"/>
              <a:cs typeface="宋体" panose="02010600030101010101" pitchFamily="2" charset="-122"/>
            </a:endParaRPr>
          </a:p>
        </p:txBody>
      </p:sp>
      <p:pic>
        <p:nvPicPr>
          <p:cNvPr id="6" name="图片 5"/>
          <p:cNvPicPr>
            <a:picLocks noChangeAspect="1"/>
          </p:cNvPicPr>
          <p:nvPr/>
        </p:nvPicPr>
        <p:blipFill>
          <a:blip r:embed="rId1"/>
          <a:stretch>
            <a:fillRect/>
          </a:stretch>
        </p:blipFill>
        <p:spPr>
          <a:xfrm>
            <a:off x="6454775" y="1770380"/>
            <a:ext cx="4324350" cy="3175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557720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607307" y="336488"/>
            <a:ext cx="5059680" cy="460375"/>
          </a:xfrm>
          <a:prstGeom prst="rect">
            <a:avLst/>
          </a:prstGeom>
          <a:noFill/>
        </p:spPr>
        <p:txBody>
          <a:bodyPr wrap="none" rtlCol="0">
            <a:spAutoFit/>
          </a:bodyPr>
          <a:lstStyle/>
          <a:p>
            <a:pPr algn="l"/>
            <a:r>
              <a:rPr sz="2400" dirty="0" smtClean="0">
                <a:solidFill>
                  <a:schemeClr val="bg1"/>
                </a:solidFill>
                <a:latin typeface="inpin heiti" charset="-122"/>
                <a:ea typeface="inpin heiti" charset="-122"/>
                <a:sym typeface="+mn-ea"/>
              </a:rPr>
              <a:t>任务2.1 嵌入式技术之认识51单片机</a:t>
            </a:r>
            <a:endParaRPr sz="2400" dirty="0" smtClean="0">
              <a:solidFill>
                <a:schemeClr val="bg1"/>
              </a:solidFill>
              <a:latin typeface="inpin heiti" charset="-122"/>
              <a:ea typeface="inpin heiti" charset="-122"/>
              <a:sym typeface="+mn-ea"/>
            </a:endParaRPr>
          </a:p>
        </p:txBody>
      </p:sp>
      <p:sp>
        <p:nvSpPr>
          <p:cNvPr id="9" name="文本框 8"/>
          <p:cNvSpPr txBox="1"/>
          <p:nvPr/>
        </p:nvSpPr>
        <p:spPr>
          <a:xfrm>
            <a:off x="371475" y="1127125"/>
            <a:ext cx="11272520" cy="3415030"/>
          </a:xfrm>
          <a:prstGeom prst="rect">
            <a:avLst/>
          </a:prstGeom>
          <a:noFill/>
          <a:ln w="9525">
            <a:noFill/>
          </a:ln>
        </p:spPr>
        <p:txBody>
          <a:bodyPr wrap="square" rtlCol="0" anchor="t">
            <a:spAutoFit/>
          </a:bodyPr>
          <a:p>
            <a:pPr indent="0"/>
            <a:r>
              <a:rPr sz="2400">
                <a:latin typeface="宋体" panose="02010600030101010101" pitchFamily="2" charset="-122"/>
                <a:ea typeface="宋体" panose="02010600030101010101" pitchFamily="2" charset="-122"/>
                <a:cs typeface="宋体" panose="02010600030101010101" pitchFamily="2" charset="-122"/>
                <a:sym typeface="+mn-ea"/>
              </a:rPr>
              <a:t>1. 微型计算机及微型计算机系统</a:t>
            </a:r>
            <a:endParaRPr sz="2400">
              <a:latin typeface="宋体" panose="02010600030101010101" pitchFamily="2" charset="-122"/>
              <a:ea typeface="宋体" panose="02010600030101010101" pitchFamily="2" charset="-122"/>
              <a:cs typeface="宋体" panose="02010600030101010101" pitchFamily="2" charset="-122"/>
              <a:sym typeface="+mn-ea"/>
            </a:endParaRPr>
          </a:p>
          <a:p>
            <a:pPr indent="0"/>
            <a:r>
              <a:rPr sz="2400">
                <a:latin typeface="宋体" panose="02010600030101010101" pitchFamily="2" charset="-122"/>
                <a:ea typeface="宋体" panose="02010600030101010101" pitchFamily="2" charset="-122"/>
                <a:cs typeface="宋体" panose="02010600030101010101" pitchFamily="2" charset="-122"/>
                <a:sym typeface="+mn-ea"/>
              </a:rPr>
              <a:t>微型计算机 (Micro    Computer,MC),简称微机，是计算机的一个重要分支，通常既 具有计算机所具备的快速、精确等特点，同时还具有体积小、质量轻、功耗低及价格便宜  等突出优点，应用广泛，日常家用的个人计算机 (Personal    Computer,PC) 就属于微型计  算机。它是由硬件及软件两部分构成的，其中硬件是指构成微机系统的实体，如运算器、 控制器、存储器、输入接口电路与输入设备，以及输出接口电路与输出设备等，软件是指  微机系统使用的各种程序的总称。软件与硬件共同构成完整的微机系统，二者缺一不可。 微型计算机系统组成如图2-1所示。</a:t>
            </a:r>
            <a:endParaRPr sz="240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3291205" y="4228465"/>
            <a:ext cx="4543425" cy="23164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595566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607307" y="336488"/>
            <a:ext cx="5516880" cy="460375"/>
          </a:xfrm>
          <a:prstGeom prst="rect">
            <a:avLst/>
          </a:prstGeom>
          <a:noFill/>
        </p:spPr>
        <p:txBody>
          <a:bodyPr wrap="none" rtlCol="0">
            <a:spAutoFit/>
          </a:bodyPr>
          <a:lstStyle/>
          <a:p>
            <a:pPr algn="l"/>
            <a:r>
              <a:rPr sz="2400" dirty="0" smtClean="0">
                <a:solidFill>
                  <a:schemeClr val="bg1"/>
                </a:solidFill>
                <a:latin typeface="inpin heiti" charset="-122"/>
                <a:ea typeface="inpin heiti" charset="-122"/>
                <a:sym typeface="+mn-ea"/>
              </a:rPr>
              <a:t>任务2.3传感器技术之光电传感器的使用</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014730"/>
            <a:ext cx="511810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2.光电器件</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607060" y="1435100"/>
            <a:ext cx="5628005" cy="4451350"/>
          </a:xfrm>
          <a:prstGeom prst="rect">
            <a:avLst/>
          </a:prstGeom>
          <a:noFill/>
        </p:spPr>
        <p:txBody>
          <a:bodyPr wrap="square" rtlCol="0">
            <a:noAutofit/>
          </a:bodyPr>
          <a:p>
            <a:pPr algn="l">
              <a:buClrTx/>
              <a:buSzTx/>
              <a:buFontTx/>
            </a:pPr>
            <a:r>
              <a:rPr sz="2135">
                <a:latin typeface="宋体" panose="02010600030101010101" pitchFamily="2" charset="-122"/>
                <a:ea typeface="宋体" panose="02010600030101010101" pitchFamily="2" charset="-122"/>
                <a:cs typeface="宋体" panose="02010600030101010101" pitchFamily="2" charset="-122"/>
              </a:rPr>
              <a:t>2)光电倍增管</a:t>
            </a:r>
            <a:endParaRPr sz="2135">
              <a:latin typeface="宋体" panose="02010600030101010101" pitchFamily="2" charset="-122"/>
              <a:ea typeface="宋体" panose="02010600030101010101" pitchFamily="2" charset="-122"/>
              <a:cs typeface="宋体" panose="02010600030101010101" pitchFamily="2" charset="-122"/>
            </a:endParaRPr>
          </a:p>
          <a:p>
            <a:pPr algn="l">
              <a:buClrTx/>
              <a:buSzTx/>
              <a:buFontTx/>
            </a:pPr>
            <a:r>
              <a:rPr sz="2135">
                <a:latin typeface="宋体" panose="02010600030101010101" pitchFamily="2" charset="-122"/>
                <a:ea typeface="宋体" panose="02010600030101010101" pitchFamily="2" charset="-122"/>
                <a:cs typeface="宋体" panose="02010600030101010101" pitchFamily="2" charset="-122"/>
              </a:rPr>
              <a:t>光电倍增管能把微弱的光输入转换成电子，并使电子获得倍增的电真空器件。它有放大 电流的作用，灵敏度非常高、信噪比大、线性好，多用于微光测量。光电倍增管由两个主要部分构成：阴极室和若干光电倍增极组成的二次发射倍增系统，其结构示意图如图2-9所  示。从图2-9中可以看出光电倍增管也有一个阴极K、一个阳极A 。与光电管不同的是，在  它的阴极与阳极之间设置了许多二次倍增极D₁,D₂, …,D,           它们又称为第一倍增极，第  二倍增极， …,第n 倍增极，相邻电极之间通常加上100 V 左右的电压，其电位逐级提高， 阴极电位最低，阳极电位最高，两者之差一般在600~1200 V。</a:t>
            </a:r>
            <a:endParaRPr sz="2135">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6920230" y="2194560"/>
            <a:ext cx="4361180" cy="33058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595566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607307" y="336488"/>
            <a:ext cx="5516880" cy="460375"/>
          </a:xfrm>
          <a:prstGeom prst="rect">
            <a:avLst/>
          </a:prstGeom>
          <a:noFill/>
        </p:spPr>
        <p:txBody>
          <a:bodyPr wrap="none" rtlCol="0">
            <a:spAutoFit/>
          </a:bodyPr>
          <a:lstStyle/>
          <a:p>
            <a:pPr algn="l"/>
            <a:r>
              <a:rPr sz="2400" dirty="0" smtClean="0">
                <a:solidFill>
                  <a:schemeClr val="bg1"/>
                </a:solidFill>
                <a:latin typeface="inpin heiti" charset="-122"/>
                <a:ea typeface="inpin heiti" charset="-122"/>
                <a:sym typeface="+mn-ea"/>
              </a:rPr>
              <a:t>任务2.3传感器技术之光电传感器的使用</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014730"/>
            <a:ext cx="511810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2.光电器件</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607060" y="1435100"/>
            <a:ext cx="5628005" cy="4451350"/>
          </a:xfrm>
          <a:prstGeom prst="rect">
            <a:avLst/>
          </a:prstGeom>
          <a:noFill/>
        </p:spPr>
        <p:txBody>
          <a:bodyPr wrap="square" rtlCol="0">
            <a:noAutofit/>
          </a:bodyPr>
          <a:p>
            <a:pPr algn="l">
              <a:buClrTx/>
              <a:buSzTx/>
              <a:buFontTx/>
            </a:pPr>
            <a:r>
              <a:rPr sz="2135">
                <a:latin typeface="宋体" panose="02010600030101010101" pitchFamily="2" charset="-122"/>
                <a:ea typeface="宋体" panose="02010600030101010101" pitchFamily="2" charset="-122"/>
                <a:cs typeface="宋体" panose="02010600030101010101" pitchFamily="2" charset="-122"/>
              </a:rPr>
              <a:t>光敏电阻又称为光导管，是一种均质半导体光电元件。光敏电阻的结构很简单，在半导 体光敏材料的两端装上电极引线，将其封装在带透明窗的管壳内就构成光敏电阻，如</a:t>
            </a:r>
            <a:endParaRPr sz="2135">
              <a:latin typeface="宋体" panose="02010600030101010101" pitchFamily="2" charset="-122"/>
              <a:ea typeface="宋体" panose="02010600030101010101" pitchFamily="2" charset="-122"/>
              <a:cs typeface="宋体" panose="02010600030101010101" pitchFamily="2" charset="-122"/>
            </a:endParaRPr>
          </a:p>
          <a:p>
            <a:pPr algn="l">
              <a:buClrTx/>
              <a:buSzTx/>
              <a:buFontTx/>
            </a:pPr>
            <a:r>
              <a:rPr sz="2135">
                <a:latin typeface="宋体" panose="02010600030101010101" pitchFamily="2" charset="-122"/>
                <a:ea typeface="宋体" panose="02010600030101010101" pitchFamily="2" charset="-122"/>
                <a:cs typeface="宋体" panose="02010600030101010101" pitchFamily="2" charset="-122"/>
              </a:rPr>
              <a:t>图2-10 (a) 所示。为了增加灵敏度，常将两电极做成梳状，如图2-10 (b)    所示。光敏电 阻的工作原理是基于光电导效应。无光照时，光敏电阻具有很高的阻值，在有光照时，当光 子的能量大于材料禁带宽度，价带中的电子吸收光子能量后跃迁到导带，激发出可以导电的 电子-空穴对，使电阻降低。光线越强，激发出的电子-空穴对越多，电阻值越低；光照停止 后，自由电子与空穴复合，导电性能下降，电阻恢复原值。制作光敏电阻的材料常用硫化 镉、硒化镉、硫化铅、硒化铅和锑化铟等。</a:t>
            </a:r>
            <a:endParaRPr sz="2135">
              <a:latin typeface="宋体" panose="02010600030101010101" pitchFamily="2" charset="-122"/>
              <a:ea typeface="宋体" panose="02010600030101010101" pitchFamily="2" charset="-122"/>
              <a:cs typeface="宋体" panose="02010600030101010101" pitchFamily="2" charset="-122"/>
            </a:endParaRPr>
          </a:p>
        </p:txBody>
      </p:sp>
      <p:pic>
        <p:nvPicPr>
          <p:cNvPr id="6" name="图片 5"/>
          <p:cNvPicPr>
            <a:picLocks noChangeAspect="1"/>
          </p:cNvPicPr>
          <p:nvPr/>
        </p:nvPicPr>
        <p:blipFill>
          <a:blip r:embed="rId1"/>
          <a:stretch>
            <a:fillRect/>
          </a:stretch>
        </p:blipFill>
        <p:spPr>
          <a:xfrm>
            <a:off x="6413500" y="2245360"/>
            <a:ext cx="4753610" cy="34309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595566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607307" y="336488"/>
            <a:ext cx="5516880" cy="460375"/>
          </a:xfrm>
          <a:prstGeom prst="rect">
            <a:avLst/>
          </a:prstGeom>
          <a:noFill/>
        </p:spPr>
        <p:txBody>
          <a:bodyPr wrap="none" rtlCol="0">
            <a:spAutoFit/>
          </a:bodyPr>
          <a:lstStyle/>
          <a:p>
            <a:pPr algn="l"/>
            <a:r>
              <a:rPr sz="2400" dirty="0" smtClean="0">
                <a:solidFill>
                  <a:schemeClr val="bg1"/>
                </a:solidFill>
                <a:latin typeface="inpin heiti" charset="-122"/>
                <a:ea typeface="inpin heiti" charset="-122"/>
                <a:sym typeface="+mn-ea"/>
              </a:rPr>
              <a:t>任务2.3传感器技术之光电传感器的使用</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014730"/>
            <a:ext cx="511810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2.光电器件</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607060" y="1435100"/>
            <a:ext cx="5628005" cy="5212080"/>
          </a:xfrm>
          <a:prstGeom prst="rect">
            <a:avLst/>
          </a:prstGeom>
          <a:noFill/>
        </p:spPr>
        <p:txBody>
          <a:bodyPr wrap="square" rtlCol="0">
            <a:noAutofit/>
          </a:bodyPr>
          <a:p>
            <a:pPr algn="l">
              <a:buClrTx/>
              <a:buSzTx/>
              <a:buFontTx/>
            </a:pPr>
            <a:r>
              <a:rPr sz="2135">
                <a:latin typeface="宋体" panose="02010600030101010101" pitchFamily="2" charset="-122"/>
                <a:ea typeface="宋体" panose="02010600030101010101" pitchFamily="2" charset="-122"/>
                <a:cs typeface="宋体" panose="02010600030101010101" pitchFamily="2" charset="-122"/>
              </a:rPr>
              <a:t>4)光电池</a:t>
            </a:r>
            <a:endParaRPr sz="2135">
              <a:latin typeface="宋体" panose="02010600030101010101" pitchFamily="2" charset="-122"/>
              <a:ea typeface="宋体" panose="02010600030101010101" pitchFamily="2" charset="-122"/>
              <a:cs typeface="宋体" panose="02010600030101010101" pitchFamily="2" charset="-122"/>
            </a:endParaRPr>
          </a:p>
          <a:p>
            <a:pPr algn="l">
              <a:buClrTx/>
              <a:buSzTx/>
              <a:buFontTx/>
            </a:pPr>
            <a:r>
              <a:rPr sz="2135">
                <a:latin typeface="宋体" panose="02010600030101010101" pitchFamily="2" charset="-122"/>
                <a:ea typeface="宋体" panose="02010600030101010101" pitchFamily="2" charset="-122"/>
                <a:cs typeface="宋体" panose="02010600030101010101" pitchFamily="2" charset="-122"/>
              </a:rPr>
              <a:t>光电池是一种利用光生伏特效应把光直接转换成电能的半导体光电器件。光电池在有光 线作用时其实质就是电源，电路中有了这种器件就不需要外加电源。由于光电池广泛用于把 太阳能直接变成电能，因此又称为太阳能电池。通常，把光电池的半导体材料的名称放在光 电池名称之前以示区别，例如硒光电池、硅光电池、锗光电池等。图2-11所示为光电池结 构与图形符号。通常是在N型衬底上渗入P 型杂质形成一个大面积的PN结，作为光照敏感 面。当入射光子的能量足够大，即光子能量hv大于硅的禁带宽度时，P 型区每吸收一个光子 就产生一堆光生电子-空穴对，光生电子-空穴对的浓度从表面向内部迅速下降，形成由表及 里扩散的自然趋势。</a:t>
            </a:r>
            <a:endParaRPr sz="2135">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6931025" y="2098040"/>
            <a:ext cx="4396740" cy="38868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595566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607307" y="336488"/>
            <a:ext cx="5516880" cy="460375"/>
          </a:xfrm>
          <a:prstGeom prst="rect">
            <a:avLst/>
          </a:prstGeom>
          <a:noFill/>
        </p:spPr>
        <p:txBody>
          <a:bodyPr wrap="none" rtlCol="0">
            <a:spAutoFit/>
          </a:bodyPr>
          <a:lstStyle/>
          <a:p>
            <a:pPr algn="l"/>
            <a:r>
              <a:rPr sz="2400" dirty="0" smtClean="0">
                <a:solidFill>
                  <a:schemeClr val="bg1"/>
                </a:solidFill>
                <a:latin typeface="inpin heiti" charset="-122"/>
                <a:ea typeface="inpin heiti" charset="-122"/>
                <a:sym typeface="+mn-ea"/>
              </a:rPr>
              <a:t>任务2.3传感器技术之光电传感器的使用</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014730"/>
            <a:ext cx="5118100"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3. 图像传感器</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607060" y="1435100"/>
            <a:ext cx="10962005" cy="5212080"/>
          </a:xfrm>
          <a:prstGeom prst="rect">
            <a:avLst/>
          </a:prstGeom>
          <a:noFill/>
        </p:spPr>
        <p:txBody>
          <a:bodyPr wrap="square" rtlCol="0">
            <a:noAutofit/>
          </a:bodyPr>
          <a:p>
            <a:pPr algn="l">
              <a:buClrTx/>
              <a:buSzTx/>
              <a:buFontTx/>
            </a:pPr>
            <a:r>
              <a:rPr sz="2135">
                <a:latin typeface="宋体" panose="02010600030101010101" pitchFamily="2" charset="-122"/>
                <a:ea typeface="宋体" panose="02010600030101010101" pitchFamily="2" charset="-122"/>
                <a:cs typeface="宋体" panose="02010600030101010101" pitchFamily="2" charset="-122"/>
              </a:rPr>
              <a:t>图像传感器是指在同一半导体衬底上布设的若干光敏单元与移位寄存器构成的集成  化、功能化的光电器件。光敏单元简称为“像素”或“像点”,它们本身在空间上、电气  上是彼此独立的。利用光敏单元的光电转换功能将投射到光敏单元上的光学图像转换成电  信号“图像”,即将光强的空间分布转换为与光强成比例的、大小不等的电荷包空间分布， 然后利用移位寄存器的移位功能将这些电荷包在时钟脉冲控制下实现读取与输出，形成一  系列幅值不等的时序脉冲序列。图像传感器具有体积小、质量轻、功耗低和可低电压驱动  等优点。目前广泛应用于电视、图像处理、测量、自动控制和机器人等领域。</a:t>
            </a:r>
            <a:endParaRPr sz="2135">
              <a:latin typeface="宋体" panose="02010600030101010101" pitchFamily="2" charset="-122"/>
              <a:ea typeface="宋体" panose="02010600030101010101" pitchFamily="2" charset="-122"/>
              <a:cs typeface="宋体" panose="02010600030101010101" pitchFamily="2" charset="-122"/>
            </a:endParaRPr>
          </a:p>
          <a:p>
            <a:pPr algn="l">
              <a:buClrTx/>
              <a:buSzTx/>
              <a:buFontTx/>
            </a:pPr>
            <a:r>
              <a:rPr sz="2135">
                <a:latin typeface="宋体" panose="02010600030101010101" pitchFamily="2" charset="-122"/>
                <a:ea typeface="宋体" panose="02010600030101010101" pitchFamily="2" charset="-122"/>
                <a:cs typeface="宋体" panose="02010600030101010101" pitchFamily="2" charset="-122"/>
              </a:rPr>
              <a:t>CCD(Charge Coupled Device)图像传感器又称电荷耦合器件，具有光电转换、信息 存储、延时和将信号按顺序传送等功能，并且集成度高、功耗低，广泛应用于科学、教 育、医学、商业、工业、军事等领域，是图像采集及数字化处理必不可少的关键器件。其结构如图2- 12所示。</a:t>
            </a:r>
            <a:endParaRPr sz="2135">
              <a:latin typeface="宋体" panose="02010600030101010101" pitchFamily="2" charset="-122"/>
              <a:ea typeface="宋体" panose="02010600030101010101" pitchFamily="2" charset="-122"/>
              <a:cs typeface="宋体" panose="02010600030101010101" pitchFamily="2" charset="-122"/>
            </a:endParaRPr>
          </a:p>
        </p:txBody>
      </p:sp>
      <p:pic>
        <p:nvPicPr>
          <p:cNvPr id="6" name="图片 5"/>
          <p:cNvPicPr>
            <a:picLocks noChangeAspect="1"/>
          </p:cNvPicPr>
          <p:nvPr/>
        </p:nvPicPr>
        <p:blipFill>
          <a:blip r:embed="rId1"/>
          <a:stretch>
            <a:fillRect/>
          </a:stretch>
        </p:blipFill>
        <p:spPr>
          <a:xfrm>
            <a:off x="3473450" y="4849495"/>
            <a:ext cx="6048375" cy="1714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extLst>
              <a:ext uri="{BEBA8EAE-BF5A-486C-A8C5-ECC9F3942E4B}">
                <a14:imgProps xmlns:a14="http://schemas.microsoft.com/office/drawing/2010/main">
                  <a14:imgLayer r:embed="rId2">
                    <a14:imgEffect>
                      <a14:saturation sat="400000"/>
                    </a14:imgEffect>
                  </a14:imgLayer>
                </a14:imgProps>
              </a:ext>
            </a:extLst>
          </a:blip>
          <a:stretch>
            <a:fillRect/>
          </a:stretch>
        </p:blipFill>
        <p:spPr>
          <a:xfrm>
            <a:off x="0" y="0"/>
            <a:ext cx="12192000" cy="6858000"/>
          </a:xfrm>
          <a:prstGeom prst="rect">
            <a:avLst/>
          </a:prstGeom>
        </p:spPr>
      </p:pic>
      <p:grpSp>
        <p:nvGrpSpPr>
          <p:cNvPr id="22" name="组合 21"/>
          <p:cNvGrpSpPr/>
          <p:nvPr/>
        </p:nvGrpSpPr>
        <p:grpSpPr>
          <a:xfrm>
            <a:off x="3087301" y="2108384"/>
            <a:ext cx="1023072" cy="1023072"/>
            <a:chOff x="2175776" y="1517788"/>
            <a:chExt cx="767304" cy="767304"/>
          </a:xfrm>
        </p:grpSpPr>
        <p:sp>
          <p:nvSpPr>
            <p:cNvPr id="4" name="椭圆 3"/>
            <p:cNvSpPr/>
            <p:nvPr/>
          </p:nvSpPr>
          <p:spPr>
            <a:xfrm>
              <a:off x="2175776"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dirty="0">
                <a:solidFill>
                  <a:srgbClr val="B6302E"/>
                </a:solidFill>
                <a:latin typeface="inpin heiti" charset="-122"/>
                <a:ea typeface="inpin heiti" charset="-122"/>
              </a:endParaRPr>
            </a:p>
          </p:txBody>
        </p:sp>
        <p:sp>
          <p:nvSpPr>
            <p:cNvPr id="5" name="文本框 4"/>
            <p:cNvSpPr txBox="1"/>
            <p:nvPr/>
          </p:nvSpPr>
          <p:spPr>
            <a:xfrm>
              <a:off x="2244815" y="1594633"/>
              <a:ext cx="441226" cy="561023"/>
            </a:xfrm>
            <a:prstGeom prst="rect">
              <a:avLst/>
            </a:prstGeom>
            <a:noFill/>
          </p:spPr>
          <p:txBody>
            <a:bodyPr wrap="square" rtlCol="0">
              <a:spAutoFit/>
            </a:bodyPr>
            <a:lstStyle/>
            <a:p>
              <a:r>
                <a:rPr lang="zh-CN" altLang="en-US" sz="4265" dirty="0" smtClean="0">
                  <a:solidFill>
                    <a:srgbClr val="23158B"/>
                  </a:solidFill>
                  <a:latin typeface="inpin heiti" charset="-122"/>
                  <a:ea typeface="inpin heiti" charset="-122"/>
                </a:rPr>
                <a:t>感</a:t>
              </a:r>
              <a:endParaRPr lang="zh-CN" altLang="en-US" sz="4265" dirty="0">
                <a:solidFill>
                  <a:srgbClr val="23158B"/>
                </a:solidFill>
                <a:latin typeface="inpin heiti" charset="-122"/>
                <a:ea typeface="inpin heiti" charset="-122"/>
              </a:endParaRPr>
            </a:p>
          </p:txBody>
        </p:sp>
      </p:grpSp>
      <p:grpSp>
        <p:nvGrpSpPr>
          <p:cNvPr id="23" name="组合 22"/>
          <p:cNvGrpSpPr/>
          <p:nvPr/>
        </p:nvGrpSpPr>
        <p:grpSpPr>
          <a:xfrm>
            <a:off x="4261908" y="2108384"/>
            <a:ext cx="1023072" cy="1023072"/>
            <a:chOff x="3089954" y="1517788"/>
            <a:chExt cx="767304" cy="767304"/>
          </a:xfrm>
        </p:grpSpPr>
        <p:sp>
          <p:nvSpPr>
            <p:cNvPr id="7" name="椭圆 6"/>
            <p:cNvSpPr/>
            <p:nvPr/>
          </p:nvSpPr>
          <p:spPr>
            <a:xfrm>
              <a:off x="3089954"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dirty="0">
                <a:solidFill>
                  <a:srgbClr val="B6302E"/>
                </a:solidFill>
                <a:latin typeface="inpin heiti" charset="-122"/>
                <a:ea typeface="inpin heiti" charset="-122"/>
              </a:endParaRPr>
            </a:p>
          </p:txBody>
        </p:sp>
        <p:sp>
          <p:nvSpPr>
            <p:cNvPr id="8" name="文本框 7"/>
            <p:cNvSpPr txBox="1"/>
            <p:nvPr/>
          </p:nvSpPr>
          <p:spPr>
            <a:xfrm>
              <a:off x="3158993" y="1594633"/>
              <a:ext cx="441226" cy="561023"/>
            </a:xfrm>
            <a:prstGeom prst="rect">
              <a:avLst/>
            </a:prstGeom>
            <a:noFill/>
          </p:spPr>
          <p:txBody>
            <a:bodyPr wrap="square" rtlCol="0">
              <a:spAutoFit/>
            </a:bodyPr>
            <a:lstStyle/>
            <a:p>
              <a:r>
                <a:rPr lang="zh-CN" altLang="en-US" sz="4265" dirty="0" smtClean="0">
                  <a:solidFill>
                    <a:srgbClr val="23158B"/>
                  </a:solidFill>
                  <a:latin typeface="inpin heiti" charset="-122"/>
                  <a:ea typeface="inpin heiti" charset="-122"/>
                </a:rPr>
                <a:t>谢</a:t>
              </a:r>
              <a:endParaRPr lang="zh-CN" altLang="en-US" sz="4265" dirty="0">
                <a:solidFill>
                  <a:srgbClr val="23158B"/>
                </a:solidFill>
                <a:latin typeface="inpin heiti" charset="-122"/>
                <a:ea typeface="inpin heiti" charset="-122"/>
              </a:endParaRPr>
            </a:p>
          </p:txBody>
        </p:sp>
      </p:grpSp>
      <p:grpSp>
        <p:nvGrpSpPr>
          <p:cNvPr id="24" name="组合 23"/>
          <p:cNvGrpSpPr/>
          <p:nvPr/>
        </p:nvGrpSpPr>
        <p:grpSpPr>
          <a:xfrm>
            <a:off x="5436515" y="2108384"/>
            <a:ext cx="1023072" cy="1023072"/>
            <a:chOff x="3958877" y="1517788"/>
            <a:chExt cx="767304" cy="767304"/>
          </a:xfrm>
        </p:grpSpPr>
        <p:sp>
          <p:nvSpPr>
            <p:cNvPr id="10" name="椭圆 9"/>
            <p:cNvSpPr/>
            <p:nvPr/>
          </p:nvSpPr>
          <p:spPr>
            <a:xfrm>
              <a:off x="3958877"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dirty="0">
                <a:solidFill>
                  <a:srgbClr val="B6302E"/>
                </a:solidFill>
                <a:latin typeface="inpin heiti" charset="-122"/>
                <a:ea typeface="inpin heiti" charset="-122"/>
              </a:endParaRPr>
            </a:p>
          </p:txBody>
        </p:sp>
        <p:sp>
          <p:nvSpPr>
            <p:cNvPr id="11" name="文本框 10"/>
            <p:cNvSpPr txBox="1"/>
            <p:nvPr/>
          </p:nvSpPr>
          <p:spPr>
            <a:xfrm>
              <a:off x="4058416" y="1601730"/>
              <a:ext cx="441226" cy="561023"/>
            </a:xfrm>
            <a:prstGeom prst="rect">
              <a:avLst/>
            </a:prstGeom>
            <a:noFill/>
          </p:spPr>
          <p:txBody>
            <a:bodyPr wrap="square" rtlCol="0">
              <a:spAutoFit/>
            </a:bodyPr>
            <a:lstStyle/>
            <a:p>
              <a:r>
                <a:rPr lang="zh-CN" altLang="en-US" sz="4265" dirty="0" smtClean="0">
                  <a:solidFill>
                    <a:srgbClr val="23158B"/>
                  </a:solidFill>
                  <a:latin typeface="inpin heiti" charset="-122"/>
                  <a:ea typeface="inpin heiti" charset="-122"/>
                </a:rPr>
                <a:t>您</a:t>
              </a:r>
              <a:endParaRPr lang="zh-CN" altLang="en-US" sz="4265" dirty="0">
                <a:solidFill>
                  <a:srgbClr val="23158B"/>
                </a:solidFill>
                <a:latin typeface="inpin heiti" charset="-122"/>
                <a:ea typeface="inpin heiti" charset="-122"/>
              </a:endParaRPr>
            </a:p>
          </p:txBody>
        </p:sp>
      </p:grpSp>
      <p:grpSp>
        <p:nvGrpSpPr>
          <p:cNvPr id="25" name="组合 24"/>
          <p:cNvGrpSpPr/>
          <p:nvPr/>
        </p:nvGrpSpPr>
        <p:grpSpPr>
          <a:xfrm>
            <a:off x="6611121" y="2108384"/>
            <a:ext cx="1023072" cy="1023072"/>
            <a:chOff x="4833659" y="1517788"/>
            <a:chExt cx="767304" cy="767304"/>
          </a:xfrm>
        </p:grpSpPr>
        <p:sp>
          <p:nvSpPr>
            <p:cNvPr id="13" name="椭圆 12"/>
            <p:cNvSpPr/>
            <p:nvPr/>
          </p:nvSpPr>
          <p:spPr>
            <a:xfrm>
              <a:off x="4833659"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dirty="0">
                <a:solidFill>
                  <a:srgbClr val="B6302E"/>
                </a:solidFill>
                <a:latin typeface="inpin heiti" charset="-122"/>
                <a:ea typeface="inpin heiti" charset="-122"/>
              </a:endParaRPr>
            </a:p>
          </p:txBody>
        </p:sp>
        <p:sp>
          <p:nvSpPr>
            <p:cNvPr id="14" name="文本框 13"/>
            <p:cNvSpPr txBox="1"/>
            <p:nvPr/>
          </p:nvSpPr>
          <p:spPr>
            <a:xfrm>
              <a:off x="4933198" y="1601730"/>
              <a:ext cx="441226" cy="561023"/>
            </a:xfrm>
            <a:prstGeom prst="rect">
              <a:avLst/>
            </a:prstGeom>
            <a:noFill/>
          </p:spPr>
          <p:txBody>
            <a:bodyPr wrap="square" rtlCol="0">
              <a:spAutoFit/>
            </a:bodyPr>
            <a:lstStyle/>
            <a:p>
              <a:r>
                <a:rPr lang="zh-CN" altLang="en-US" sz="4265" dirty="0" smtClean="0">
                  <a:solidFill>
                    <a:srgbClr val="23158B"/>
                  </a:solidFill>
                  <a:latin typeface="inpin heiti" charset="-122"/>
                  <a:ea typeface="inpin heiti" charset="-122"/>
                </a:rPr>
                <a:t>的</a:t>
              </a:r>
              <a:endParaRPr lang="zh-CN" altLang="en-US" sz="4265" dirty="0">
                <a:solidFill>
                  <a:srgbClr val="23158B"/>
                </a:solidFill>
                <a:latin typeface="inpin heiti" charset="-122"/>
                <a:ea typeface="inpin heiti" charset="-122"/>
              </a:endParaRPr>
            </a:p>
          </p:txBody>
        </p:sp>
      </p:grpSp>
      <p:grpSp>
        <p:nvGrpSpPr>
          <p:cNvPr id="26" name="组合 25"/>
          <p:cNvGrpSpPr/>
          <p:nvPr/>
        </p:nvGrpSpPr>
        <p:grpSpPr>
          <a:xfrm>
            <a:off x="7785728" y="2108384"/>
            <a:ext cx="1023072" cy="1023072"/>
            <a:chOff x="5666375" y="1517788"/>
            <a:chExt cx="767304" cy="767304"/>
          </a:xfrm>
        </p:grpSpPr>
        <p:sp>
          <p:nvSpPr>
            <p:cNvPr id="16" name="椭圆 15"/>
            <p:cNvSpPr/>
            <p:nvPr/>
          </p:nvSpPr>
          <p:spPr>
            <a:xfrm>
              <a:off x="5666375"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dirty="0">
                <a:solidFill>
                  <a:srgbClr val="B6302E"/>
                </a:solidFill>
                <a:latin typeface="inpin heiti" charset="-122"/>
                <a:ea typeface="inpin heiti" charset="-122"/>
              </a:endParaRPr>
            </a:p>
          </p:txBody>
        </p:sp>
        <p:sp>
          <p:nvSpPr>
            <p:cNvPr id="17" name="文本框 16"/>
            <p:cNvSpPr txBox="1"/>
            <p:nvPr/>
          </p:nvSpPr>
          <p:spPr>
            <a:xfrm>
              <a:off x="5765914" y="1601730"/>
              <a:ext cx="441226" cy="561023"/>
            </a:xfrm>
            <a:prstGeom prst="rect">
              <a:avLst/>
            </a:prstGeom>
            <a:noFill/>
          </p:spPr>
          <p:txBody>
            <a:bodyPr wrap="square" rtlCol="0">
              <a:spAutoFit/>
            </a:bodyPr>
            <a:lstStyle/>
            <a:p>
              <a:r>
                <a:rPr lang="zh-CN" altLang="en-US" sz="4265" dirty="0">
                  <a:solidFill>
                    <a:srgbClr val="23158B"/>
                  </a:solidFill>
                  <a:latin typeface="inpin heiti" charset="-122"/>
                  <a:ea typeface="inpin heiti" charset="-122"/>
                </a:rPr>
                <a:t>观</a:t>
              </a:r>
              <a:endParaRPr lang="zh-CN" altLang="en-US" sz="4265" dirty="0">
                <a:solidFill>
                  <a:srgbClr val="23158B"/>
                </a:solidFill>
                <a:latin typeface="inpin heiti" charset="-122"/>
                <a:ea typeface="inpin heiti" charset="-122"/>
              </a:endParaRPr>
            </a:p>
          </p:txBody>
        </p:sp>
      </p:grpSp>
      <p:grpSp>
        <p:nvGrpSpPr>
          <p:cNvPr id="27" name="组合 26"/>
          <p:cNvGrpSpPr/>
          <p:nvPr/>
        </p:nvGrpSpPr>
        <p:grpSpPr>
          <a:xfrm>
            <a:off x="8960337" y="2108384"/>
            <a:ext cx="1023072" cy="1023072"/>
            <a:chOff x="6580553" y="1517788"/>
            <a:chExt cx="767304" cy="767304"/>
          </a:xfrm>
        </p:grpSpPr>
        <p:sp>
          <p:nvSpPr>
            <p:cNvPr id="19" name="椭圆 18"/>
            <p:cNvSpPr/>
            <p:nvPr/>
          </p:nvSpPr>
          <p:spPr>
            <a:xfrm>
              <a:off x="6580553"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dirty="0">
                <a:solidFill>
                  <a:srgbClr val="B6302E"/>
                </a:solidFill>
                <a:latin typeface="inpin heiti" charset="-122"/>
                <a:ea typeface="inpin heiti" charset="-122"/>
              </a:endParaRPr>
            </a:p>
          </p:txBody>
        </p:sp>
        <p:sp>
          <p:nvSpPr>
            <p:cNvPr id="20" name="文本框 19"/>
            <p:cNvSpPr txBox="1"/>
            <p:nvPr/>
          </p:nvSpPr>
          <p:spPr>
            <a:xfrm>
              <a:off x="6680092" y="1601730"/>
              <a:ext cx="441226" cy="561023"/>
            </a:xfrm>
            <a:prstGeom prst="rect">
              <a:avLst/>
            </a:prstGeom>
            <a:noFill/>
          </p:spPr>
          <p:txBody>
            <a:bodyPr wrap="square" rtlCol="0">
              <a:spAutoFit/>
            </a:bodyPr>
            <a:lstStyle/>
            <a:p>
              <a:r>
                <a:rPr lang="zh-CN" altLang="en-US" sz="4265" dirty="0" smtClean="0">
                  <a:solidFill>
                    <a:srgbClr val="23158B"/>
                  </a:solidFill>
                  <a:latin typeface="inpin heiti" charset="-122"/>
                  <a:ea typeface="inpin heiti" charset="-122"/>
                </a:rPr>
                <a:t>看</a:t>
              </a:r>
              <a:endParaRPr lang="zh-CN" altLang="en-US" sz="4265" dirty="0">
                <a:solidFill>
                  <a:srgbClr val="23158B"/>
                </a:solidFill>
                <a:latin typeface="inpin heiti" charset="-122"/>
                <a:ea typeface="inpin heiti" charset="-122"/>
              </a:endParaRPr>
            </a:p>
          </p:txBody>
        </p:sp>
      </p:grpSp>
      <p:sp>
        <p:nvSpPr>
          <p:cNvPr id="28" name="圆角矩形 27"/>
          <p:cNvSpPr/>
          <p:nvPr/>
        </p:nvSpPr>
        <p:spPr>
          <a:xfrm>
            <a:off x="3757760" y="3412713"/>
            <a:ext cx="5335296" cy="53275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inpin heiti" charset="-122"/>
              <a:ea typeface="inpin heiti" charset="-122"/>
            </a:endParaRPr>
          </a:p>
        </p:txBody>
      </p:sp>
      <p:sp>
        <p:nvSpPr>
          <p:cNvPr id="29" name="文本框 28"/>
          <p:cNvSpPr txBox="1"/>
          <p:nvPr/>
        </p:nvSpPr>
        <p:spPr>
          <a:xfrm>
            <a:off x="4626433" y="3412549"/>
            <a:ext cx="3230880" cy="460375"/>
          </a:xfrm>
          <a:prstGeom prst="rect">
            <a:avLst/>
          </a:prstGeom>
          <a:noFill/>
        </p:spPr>
        <p:txBody>
          <a:bodyPr wrap="none" rtlCol="0">
            <a:spAutoFit/>
          </a:bodyPr>
          <a:lstStyle/>
          <a:p>
            <a:pPr algn="l"/>
            <a:r>
              <a:rPr lang="zh-CN" altLang="en-US" sz="2400" dirty="0" smtClean="0">
                <a:solidFill>
                  <a:schemeClr val="bg1"/>
                </a:solidFill>
                <a:latin typeface="inpin heiti" charset="-122"/>
                <a:ea typeface="inpin heiti" charset="-122"/>
                <a:sym typeface="+mn-ea"/>
              </a:rPr>
              <a:t>重庆工程职业技术学院</a:t>
            </a:r>
            <a:endParaRPr lang="zh-CN" altLang="en-US" sz="2400" dirty="0">
              <a:solidFill>
                <a:schemeClr val="bg1"/>
              </a:solidFill>
              <a:latin typeface="inpin heiti" charset="-122"/>
              <a:ea typeface="inpin heiti" charset="-122"/>
            </a:endParaRPr>
          </a:p>
        </p:txBody>
      </p:sp>
      <p:sp>
        <p:nvSpPr>
          <p:cNvPr id="30" name="文本框 29"/>
          <p:cNvSpPr txBox="1"/>
          <p:nvPr/>
        </p:nvSpPr>
        <p:spPr>
          <a:xfrm>
            <a:off x="4416140" y="4040460"/>
            <a:ext cx="3992880" cy="460375"/>
          </a:xfrm>
          <a:prstGeom prst="rect">
            <a:avLst/>
          </a:prstGeom>
          <a:noFill/>
        </p:spPr>
        <p:txBody>
          <a:bodyPr wrap="none" rtlCol="0">
            <a:spAutoFit/>
          </a:bodyPr>
          <a:lstStyle/>
          <a:p>
            <a:r>
              <a:rPr lang="en-US" altLang="zh-CN" sz="2400" dirty="0" smtClean="0">
                <a:solidFill>
                  <a:schemeClr val="bg1"/>
                </a:solidFill>
                <a:latin typeface="inpin heiti" charset="-122"/>
                <a:ea typeface="inpin heiti" charset="-122"/>
              </a:rPr>
              <a:t>Intelligent Manufacturing</a:t>
            </a:r>
            <a:endParaRPr lang="zh-CN" altLang="en-US" sz="2400" dirty="0">
              <a:solidFill>
                <a:schemeClr val="bg1"/>
              </a:solidFill>
              <a:latin typeface="inpin heiti" charset="-122"/>
              <a:ea typeface="inpin heiti" charset="-122"/>
            </a:endParaRPr>
          </a:p>
        </p:txBody>
      </p:sp>
      <p:pic>
        <p:nvPicPr>
          <p:cNvPr id="6" name="图片 5" descr="Logocenter"/>
          <p:cNvPicPr>
            <a:picLocks noChangeAspect="1"/>
          </p:cNvPicPr>
          <p:nvPr/>
        </p:nvPicPr>
        <p:blipFill>
          <a:blip r:embed="rId3"/>
          <a:stretch>
            <a:fillRect/>
          </a:stretch>
        </p:blipFill>
        <p:spPr>
          <a:xfrm>
            <a:off x="9795087" y="134620"/>
            <a:ext cx="2229273" cy="7569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 presetClass="entr" presetSubtype="1" fill="hold" nodeType="afterEffect" p14:presetBounceEnd="53000">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14:bounceEnd="53000">
                                          <p:cBhvr additive="base">
                                            <p:cTn id="13" dur="750" fill="hold"/>
                                            <p:tgtEl>
                                              <p:spTgt spid="22"/>
                                            </p:tgtEl>
                                            <p:attrNameLst>
                                              <p:attrName>ppt_x</p:attrName>
                                            </p:attrNameLst>
                                          </p:cBhvr>
                                          <p:tavLst>
                                            <p:tav tm="0">
                                              <p:val>
                                                <p:strVal val="#ppt_x"/>
                                              </p:val>
                                            </p:tav>
                                            <p:tav tm="100000">
                                              <p:val>
                                                <p:strVal val="#ppt_x"/>
                                              </p:val>
                                            </p:tav>
                                          </p:tavLst>
                                        </p:anim>
                                        <p:anim calcmode="lin" valueType="num" p14:bounceEnd="53000">
                                          <p:cBhvr additive="base">
                                            <p:cTn id="14" dur="750" fill="hold"/>
                                            <p:tgtEl>
                                              <p:spTgt spid="22"/>
                                            </p:tgtEl>
                                            <p:attrNameLst>
                                              <p:attrName>ppt_y</p:attrName>
                                            </p:attrNameLst>
                                          </p:cBhvr>
                                          <p:tavLst>
                                            <p:tav tm="0">
                                              <p:val>
                                                <p:strVal val="0-#ppt_h/2"/>
                                              </p:val>
                                            </p:tav>
                                            <p:tav tm="100000">
                                              <p:val>
                                                <p:strVal val="#ppt_y"/>
                                              </p:val>
                                            </p:tav>
                                          </p:tavLst>
                                        </p:anim>
                                      </p:childTnLst>
                                    </p:cTn>
                                  </p:par>
                                  <p:par>
                                    <p:cTn id="15" presetID="2" presetClass="entr" presetSubtype="1" fill="hold" nodeType="withEffect" p14:presetBounceEnd="53000">
                                      <p:stCondLst>
                                        <p:cond delay="250"/>
                                      </p:stCondLst>
                                      <p:childTnLst>
                                        <p:set>
                                          <p:cBhvr>
                                            <p:cTn id="16" dur="1" fill="hold">
                                              <p:stCondLst>
                                                <p:cond delay="0"/>
                                              </p:stCondLst>
                                            </p:cTn>
                                            <p:tgtEl>
                                              <p:spTgt spid="23"/>
                                            </p:tgtEl>
                                            <p:attrNameLst>
                                              <p:attrName>style.visibility</p:attrName>
                                            </p:attrNameLst>
                                          </p:cBhvr>
                                          <p:to>
                                            <p:strVal val="visible"/>
                                          </p:to>
                                        </p:set>
                                        <p:anim calcmode="lin" valueType="num" p14:bounceEnd="53000">
                                          <p:cBhvr additive="base">
                                            <p:cTn id="17" dur="750" fill="hold"/>
                                            <p:tgtEl>
                                              <p:spTgt spid="23"/>
                                            </p:tgtEl>
                                            <p:attrNameLst>
                                              <p:attrName>ppt_x</p:attrName>
                                            </p:attrNameLst>
                                          </p:cBhvr>
                                          <p:tavLst>
                                            <p:tav tm="0">
                                              <p:val>
                                                <p:strVal val="#ppt_x"/>
                                              </p:val>
                                            </p:tav>
                                            <p:tav tm="100000">
                                              <p:val>
                                                <p:strVal val="#ppt_x"/>
                                              </p:val>
                                            </p:tav>
                                          </p:tavLst>
                                        </p:anim>
                                        <p:anim calcmode="lin" valueType="num" p14:bounceEnd="53000">
                                          <p:cBhvr additive="base">
                                            <p:cTn id="18" dur="750" fill="hold"/>
                                            <p:tgtEl>
                                              <p:spTgt spid="23"/>
                                            </p:tgtEl>
                                            <p:attrNameLst>
                                              <p:attrName>ppt_y</p:attrName>
                                            </p:attrNameLst>
                                          </p:cBhvr>
                                          <p:tavLst>
                                            <p:tav tm="0">
                                              <p:val>
                                                <p:strVal val="0-#ppt_h/2"/>
                                              </p:val>
                                            </p:tav>
                                            <p:tav tm="100000">
                                              <p:val>
                                                <p:strVal val="#ppt_y"/>
                                              </p:val>
                                            </p:tav>
                                          </p:tavLst>
                                        </p:anim>
                                      </p:childTnLst>
                                    </p:cTn>
                                  </p:par>
                                  <p:par>
                                    <p:cTn id="19" presetID="2" presetClass="entr" presetSubtype="1" fill="hold" nodeType="withEffect" p14:presetBounceEnd="53000">
                                      <p:stCondLst>
                                        <p:cond delay="500"/>
                                      </p:stCondLst>
                                      <p:childTnLst>
                                        <p:set>
                                          <p:cBhvr>
                                            <p:cTn id="20" dur="1" fill="hold">
                                              <p:stCondLst>
                                                <p:cond delay="0"/>
                                              </p:stCondLst>
                                            </p:cTn>
                                            <p:tgtEl>
                                              <p:spTgt spid="24"/>
                                            </p:tgtEl>
                                            <p:attrNameLst>
                                              <p:attrName>style.visibility</p:attrName>
                                            </p:attrNameLst>
                                          </p:cBhvr>
                                          <p:to>
                                            <p:strVal val="visible"/>
                                          </p:to>
                                        </p:set>
                                        <p:anim calcmode="lin" valueType="num" p14:bounceEnd="53000">
                                          <p:cBhvr additive="base">
                                            <p:cTn id="21" dur="750" fill="hold"/>
                                            <p:tgtEl>
                                              <p:spTgt spid="24"/>
                                            </p:tgtEl>
                                            <p:attrNameLst>
                                              <p:attrName>ppt_x</p:attrName>
                                            </p:attrNameLst>
                                          </p:cBhvr>
                                          <p:tavLst>
                                            <p:tav tm="0">
                                              <p:val>
                                                <p:strVal val="#ppt_x"/>
                                              </p:val>
                                            </p:tav>
                                            <p:tav tm="100000">
                                              <p:val>
                                                <p:strVal val="#ppt_x"/>
                                              </p:val>
                                            </p:tav>
                                          </p:tavLst>
                                        </p:anim>
                                        <p:anim calcmode="lin" valueType="num" p14:bounceEnd="53000">
                                          <p:cBhvr additive="base">
                                            <p:cTn id="22" dur="750" fill="hold"/>
                                            <p:tgtEl>
                                              <p:spTgt spid="24"/>
                                            </p:tgtEl>
                                            <p:attrNameLst>
                                              <p:attrName>ppt_y</p:attrName>
                                            </p:attrNameLst>
                                          </p:cBhvr>
                                          <p:tavLst>
                                            <p:tav tm="0">
                                              <p:val>
                                                <p:strVal val="0-#ppt_h/2"/>
                                              </p:val>
                                            </p:tav>
                                            <p:tav tm="100000">
                                              <p:val>
                                                <p:strVal val="#ppt_y"/>
                                              </p:val>
                                            </p:tav>
                                          </p:tavLst>
                                        </p:anim>
                                      </p:childTnLst>
                                    </p:cTn>
                                  </p:par>
                                  <p:par>
                                    <p:cTn id="23" presetID="2" presetClass="entr" presetSubtype="1" fill="hold" nodeType="withEffect" p14:presetBounceEnd="53000">
                                      <p:stCondLst>
                                        <p:cond delay="750"/>
                                      </p:stCondLst>
                                      <p:childTnLst>
                                        <p:set>
                                          <p:cBhvr>
                                            <p:cTn id="24" dur="1" fill="hold">
                                              <p:stCondLst>
                                                <p:cond delay="0"/>
                                              </p:stCondLst>
                                            </p:cTn>
                                            <p:tgtEl>
                                              <p:spTgt spid="25"/>
                                            </p:tgtEl>
                                            <p:attrNameLst>
                                              <p:attrName>style.visibility</p:attrName>
                                            </p:attrNameLst>
                                          </p:cBhvr>
                                          <p:to>
                                            <p:strVal val="visible"/>
                                          </p:to>
                                        </p:set>
                                        <p:anim calcmode="lin" valueType="num" p14:bounceEnd="53000">
                                          <p:cBhvr additive="base">
                                            <p:cTn id="25" dur="750" fill="hold"/>
                                            <p:tgtEl>
                                              <p:spTgt spid="25"/>
                                            </p:tgtEl>
                                            <p:attrNameLst>
                                              <p:attrName>ppt_x</p:attrName>
                                            </p:attrNameLst>
                                          </p:cBhvr>
                                          <p:tavLst>
                                            <p:tav tm="0">
                                              <p:val>
                                                <p:strVal val="#ppt_x"/>
                                              </p:val>
                                            </p:tav>
                                            <p:tav tm="100000">
                                              <p:val>
                                                <p:strVal val="#ppt_x"/>
                                              </p:val>
                                            </p:tav>
                                          </p:tavLst>
                                        </p:anim>
                                        <p:anim calcmode="lin" valueType="num" p14:bounceEnd="53000">
                                          <p:cBhvr additive="base">
                                            <p:cTn id="26" dur="750" fill="hold"/>
                                            <p:tgtEl>
                                              <p:spTgt spid="25"/>
                                            </p:tgtEl>
                                            <p:attrNameLst>
                                              <p:attrName>ppt_y</p:attrName>
                                            </p:attrNameLst>
                                          </p:cBhvr>
                                          <p:tavLst>
                                            <p:tav tm="0">
                                              <p:val>
                                                <p:strVal val="0-#ppt_h/2"/>
                                              </p:val>
                                            </p:tav>
                                            <p:tav tm="100000">
                                              <p:val>
                                                <p:strVal val="#ppt_y"/>
                                              </p:val>
                                            </p:tav>
                                          </p:tavLst>
                                        </p:anim>
                                      </p:childTnLst>
                                    </p:cTn>
                                  </p:par>
                                  <p:par>
                                    <p:cTn id="27" presetID="2" presetClass="entr" presetSubtype="1" fill="hold" nodeType="withEffect" p14:presetBounceEnd="53000">
                                      <p:stCondLst>
                                        <p:cond delay="1000"/>
                                      </p:stCondLst>
                                      <p:childTnLst>
                                        <p:set>
                                          <p:cBhvr>
                                            <p:cTn id="28" dur="1" fill="hold">
                                              <p:stCondLst>
                                                <p:cond delay="0"/>
                                              </p:stCondLst>
                                            </p:cTn>
                                            <p:tgtEl>
                                              <p:spTgt spid="26"/>
                                            </p:tgtEl>
                                            <p:attrNameLst>
                                              <p:attrName>style.visibility</p:attrName>
                                            </p:attrNameLst>
                                          </p:cBhvr>
                                          <p:to>
                                            <p:strVal val="visible"/>
                                          </p:to>
                                        </p:set>
                                        <p:anim calcmode="lin" valueType="num" p14:bounceEnd="53000">
                                          <p:cBhvr additive="base">
                                            <p:cTn id="29" dur="750" fill="hold"/>
                                            <p:tgtEl>
                                              <p:spTgt spid="26"/>
                                            </p:tgtEl>
                                            <p:attrNameLst>
                                              <p:attrName>ppt_x</p:attrName>
                                            </p:attrNameLst>
                                          </p:cBhvr>
                                          <p:tavLst>
                                            <p:tav tm="0">
                                              <p:val>
                                                <p:strVal val="#ppt_x"/>
                                              </p:val>
                                            </p:tav>
                                            <p:tav tm="100000">
                                              <p:val>
                                                <p:strVal val="#ppt_x"/>
                                              </p:val>
                                            </p:tav>
                                          </p:tavLst>
                                        </p:anim>
                                        <p:anim calcmode="lin" valueType="num" p14:bounceEnd="53000">
                                          <p:cBhvr additive="base">
                                            <p:cTn id="30" dur="750" fill="hold"/>
                                            <p:tgtEl>
                                              <p:spTgt spid="26"/>
                                            </p:tgtEl>
                                            <p:attrNameLst>
                                              <p:attrName>ppt_y</p:attrName>
                                            </p:attrNameLst>
                                          </p:cBhvr>
                                          <p:tavLst>
                                            <p:tav tm="0">
                                              <p:val>
                                                <p:strVal val="0-#ppt_h/2"/>
                                              </p:val>
                                            </p:tav>
                                            <p:tav tm="100000">
                                              <p:val>
                                                <p:strVal val="#ppt_y"/>
                                              </p:val>
                                            </p:tav>
                                          </p:tavLst>
                                        </p:anim>
                                      </p:childTnLst>
                                    </p:cTn>
                                  </p:par>
                                  <p:par>
                                    <p:cTn id="31" presetID="2" presetClass="entr" presetSubtype="1" fill="hold" nodeType="withEffect" p14:presetBounceEnd="53000">
                                      <p:stCondLst>
                                        <p:cond delay="1200"/>
                                      </p:stCondLst>
                                      <p:childTnLst>
                                        <p:set>
                                          <p:cBhvr>
                                            <p:cTn id="32" dur="1" fill="hold">
                                              <p:stCondLst>
                                                <p:cond delay="0"/>
                                              </p:stCondLst>
                                            </p:cTn>
                                            <p:tgtEl>
                                              <p:spTgt spid="27"/>
                                            </p:tgtEl>
                                            <p:attrNameLst>
                                              <p:attrName>style.visibility</p:attrName>
                                            </p:attrNameLst>
                                          </p:cBhvr>
                                          <p:to>
                                            <p:strVal val="visible"/>
                                          </p:to>
                                        </p:set>
                                        <p:anim calcmode="lin" valueType="num" p14:bounceEnd="53000">
                                          <p:cBhvr additive="base">
                                            <p:cTn id="33" dur="750" fill="hold"/>
                                            <p:tgtEl>
                                              <p:spTgt spid="27"/>
                                            </p:tgtEl>
                                            <p:attrNameLst>
                                              <p:attrName>ppt_x</p:attrName>
                                            </p:attrNameLst>
                                          </p:cBhvr>
                                          <p:tavLst>
                                            <p:tav tm="0">
                                              <p:val>
                                                <p:strVal val="#ppt_x"/>
                                              </p:val>
                                            </p:tav>
                                            <p:tav tm="100000">
                                              <p:val>
                                                <p:strVal val="#ppt_x"/>
                                              </p:val>
                                            </p:tav>
                                          </p:tavLst>
                                        </p:anim>
                                        <p:anim calcmode="lin" valueType="num" p14:bounceEnd="53000">
                                          <p:cBhvr additive="base">
                                            <p:cTn id="34" dur="750" fill="hold"/>
                                            <p:tgtEl>
                                              <p:spTgt spid="27"/>
                                            </p:tgtEl>
                                            <p:attrNameLst>
                                              <p:attrName>ppt_y</p:attrName>
                                            </p:attrNameLst>
                                          </p:cBhvr>
                                          <p:tavLst>
                                            <p:tav tm="0">
                                              <p:val>
                                                <p:strVal val="0-#ppt_h/2"/>
                                              </p:val>
                                            </p:tav>
                                            <p:tav tm="100000">
                                              <p:val>
                                                <p:strVal val="#ppt_y"/>
                                              </p:val>
                                            </p:tav>
                                          </p:tavLst>
                                        </p:anim>
                                      </p:childTnLst>
                                    </p:cTn>
                                  </p:par>
                                </p:childTnLst>
                              </p:cTn>
                            </p:par>
                            <p:par>
                              <p:cTn id="35" fill="hold">
                                <p:stCondLst>
                                  <p:cond delay="2000"/>
                                </p:stCondLst>
                                <p:childTnLst>
                                  <p:par>
                                    <p:cTn id="36" presetID="16" presetClass="entr" presetSubtype="21"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barn(inVertical)">
                                          <p:cBhvr>
                                            <p:cTn id="38" dur="500"/>
                                            <p:tgtEl>
                                              <p:spTgt spid="28"/>
                                            </p:tgtEl>
                                          </p:cBhvr>
                                        </p:animEffect>
                                      </p:childTnLst>
                                    </p:cTn>
                                  </p:par>
                                </p:childTnLst>
                              </p:cTn>
                            </p:par>
                            <p:par>
                              <p:cTn id="39" fill="hold">
                                <p:stCondLst>
                                  <p:cond delay="2500"/>
                                </p:stCondLst>
                                <p:childTnLst>
                                  <p:par>
                                    <p:cTn id="40" presetID="10" presetClass="entr" presetSubtype="0" fill="hold" grpId="0" nodeType="afterEffect">
                                      <p:stCondLst>
                                        <p:cond delay="0"/>
                                      </p:stCondLst>
                                      <p:iterate type="lt">
                                        <p:tmPct val="14000"/>
                                      </p:iterate>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childTnLst>
                                    </p:cTn>
                                  </p:par>
                                </p:childTnLst>
                              </p:cTn>
                            </p:par>
                            <p:par>
                              <p:cTn id="43" fill="hold">
                                <p:stCondLst>
                                  <p:cond delay="3579"/>
                                </p:stCondLst>
                                <p:childTnLst>
                                  <p:par>
                                    <p:cTn id="44" presetID="16" presetClass="entr" presetSubtype="21" fill="hold" grpId="0"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barn(inVertical)">
                                          <p:cBhvr>
                                            <p:cTn id="46" dur="7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29" grpId="0"/>
          <p:bldP spid="3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 presetClass="entr" presetSubtype="1"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750" fill="hold"/>
                                            <p:tgtEl>
                                              <p:spTgt spid="22"/>
                                            </p:tgtEl>
                                            <p:attrNameLst>
                                              <p:attrName>ppt_x</p:attrName>
                                            </p:attrNameLst>
                                          </p:cBhvr>
                                          <p:tavLst>
                                            <p:tav tm="0">
                                              <p:val>
                                                <p:strVal val="#ppt_x"/>
                                              </p:val>
                                            </p:tav>
                                            <p:tav tm="100000">
                                              <p:val>
                                                <p:strVal val="#ppt_x"/>
                                              </p:val>
                                            </p:tav>
                                          </p:tavLst>
                                        </p:anim>
                                        <p:anim calcmode="lin" valueType="num">
                                          <p:cBhvr additive="base">
                                            <p:cTn id="14" dur="750" fill="hold"/>
                                            <p:tgtEl>
                                              <p:spTgt spid="22"/>
                                            </p:tgtEl>
                                            <p:attrNameLst>
                                              <p:attrName>ppt_y</p:attrName>
                                            </p:attrNameLst>
                                          </p:cBhvr>
                                          <p:tavLst>
                                            <p:tav tm="0">
                                              <p:val>
                                                <p:strVal val="0-#ppt_h/2"/>
                                              </p:val>
                                            </p:tav>
                                            <p:tav tm="100000">
                                              <p:val>
                                                <p:strVal val="#ppt_y"/>
                                              </p:val>
                                            </p:tav>
                                          </p:tavLst>
                                        </p:anim>
                                      </p:childTnLst>
                                    </p:cTn>
                                  </p:par>
                                  <p:par>
                                    <p:cTn id="15" presetID="2" presetClass="entr" presetSubtype="1" fill="hold" nodeType="withEffect">
                                      <p:stCondLst>
                                        <p:cond delay="25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750" fill="hold"/>
                                            <p:tgtEl>
                                              <p:spTgt spid="23"/>
                                            </p:tgtEl>
                                            <p:attrNameLst>
                                              <p:attrName>ppt_x</p:attrName>
                                            </p:attrNameLst>
                                          </p:cBhvr>
                                          <p:tavLst>
                                            <p:tav tm="0">
                                              <p:val>
                                                <p:strVal val="#ppt_x"/>
                                              </p:val>
                                            </p:tav>
                                            <p:tav tm="100000">
                                              <p:val>
                                                <p:strVal val="#ppt_x"/>
                                              </p:val>
                                            </p:tav>
                                          </p:tavLst>
                                        </p:anim>
                                        <p:anim calcmode="lin" valueType="num">
                                          <p:cBhvr additive="base">
                                            <p:cTn id="18" dur="750" fill="hold"/>
                                            <p:tgtEl>
                                              <p:spTgt spid="23"/>
                                            </p:tgtEl>
                                            <p:attrNameLst>
                                              <p:attrName>ppt_y</p:attrName>
                                            </p:attrNameLst>
                                          </p:cBhvr>
                                          <p:tavLst>
                                            <p:tav tm="0">
                                              <p:val>
                                                <p:strVal val="0-#ppt_h/2"/>
                                              </p:val>
                                            </p:tav>
                                            <p:tav tm="100000">
                                              <p:val>
                                                <p:strVal val="#ppt_y"/>
                                              </p:val>
                                            </p:tav>
                                          </p:tavLst>
                                        </p:anim>
                                      </p:childTnLst>
                                    </p:cTn>
                                  </p:par>
                                  <p:par>
                                    <p:cTn id="19" presetID="2" presetClass="entr" presetSubtype="1" fill="hold" nodeType="withEffect">
                                      <p:stCondLst>
                                        <p:cond delay="50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750" fill="hold"/>
                                            <p:tgtEl>
                                              <p:spTgt spid="24"/>
                                            </p:tgtEl>
                                            <p:attrNameLst>
                                              <p:attrName>ppt_x</p:attrName>
                                            </p:attrNameLst>
                                          </p:cBhvr>
                                          <p:tavLst>
                                            <p:tav tm="0">
                                              <p:val>
                                                <p:strVal val="#ppt_x"/>
                                              </p:val>
                                            </p:tav>
                                            <p:tav tm="100000">
                                              <p:val>
                                                <p:strVal val="#ppt_x"/>
                                              </p:val>
                                            </p:tav>
                                          </p:tavLst>
                                        </p:anim>
                                        <p:anim calcmode="lin" valueType="num">
                                          <p:cBhvr additive="base">
                                            <p:cTn id="22" dur="750" fill="hold"/>
                                            <p:tgtEl>
                                              <p:spTgt spid="24"/>
                                            </p:tgtEl>
                                            <p:attrNameLst>
                                              <p:attrName>ppt_y</p:attrName>
                                            </p:attrNameLst>
                                          </p:cBhvr>
                                          <p:tavLst>
                                            <p:tav tm="0">
                                              <p:val>
                                                <p:strVal val="0-#ppt_h/2"/>
                                              </p:val>
                                            </p:tav>
                                            <p:tav tm="100000">
                                              <p:val>
                                                <p:strVal val="#ppt_y"/>
                                              </p:val>
                                            </p:tav>
                                          </p:tavLst>
                                        </p:anim>
                                      </p:childTnLst>
                                    </p:cTn>
                                  </p:par>
                                  <p:par>
                                    <p:cTn id="23" presetID="2" presetClass="entr" presetSubtype="1" fill="hold" nodeType="withEffect">
                                      <p:stCondLst>
                                        <p:cond delay="75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750" fill="hold"/>
                                            <p:tgtEl>
                                              <p:spTgt spid="25"/>
                                            </p:tgtEl>
                                            <p:attrNameLst>
                                              <p:attrName>ppt_x</p:attrName>
                                            </p:attrNameLst>
                                          </p:cBhvr>
                                          <p:tavLst>
                                            <p:tav tm="0">
                                              <p:val>
                                                <p:strVal val="#ppt_x"/>
                                              </p:val>
                                            </p:tav>
                                            <p:tav tm="100000">
                                              <p:val>
                                                <p:strVal val="#ppt_x"/>
                                              </p:val>
                                            </p:tav>
                                          </p:tavLst>
                                        </p:anim>
                                        <p:anim calcmode="lin" valueType="num">
                                          <p:cBhvr additive="base">
                                            <p:cTn id="26" dur="750" fill="hold"/>
                                            <p:tgtEl>
                                              <p:spTgt spid="25"/>
                                            </p:tgtEl>
                                            <p:attrNameLst>
                                              <p:attrName>ppt_y</p:attrName>
                                            </p:attrNameLst>
                                          </p:cBhvr>
                                          <p:tavLst>
                                            <p:tav tm="0">
                                              <p:val>
                                                <p:strVal val="0-#ppt_h/2"/>
                                              </p:val>
                                            </p:tav>
                                            <p:tav tm="100000">
                                              <p:val>
                                                <p:strVal val="#ppt_y"/>
                                              </p:val>
                                            </p:tav>
                                          </p:tavLst>
                                        </p:anim>
                                      </p:childTnLst>
                                    </p:cTn>
                                  </p:par>
                                  <p:par>
                                    <p:cTn id="27" presetID="2" presetClass="entr" presetSubtype="1" fill="hold" nodeType="withEffect">
                                      <p:stCondLst>
                                        <p:cond delay="100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750" fill="hold"/>
                                            <p:tgtEl>
                                              <p:spTgt spid="26"/>
                                            </p:tgtEl>
                                            <p:attrNameLst>
                                              <p:attrName>ppt_x</p:attrName>
                                            </p:attrNameLst>
                                          </p:cBhvr>
                                          <p:tavLst>
                                            <p:tav tm="0">
                                              <p:val>
                                                <p:strVal val="#ppt_x"/>
                                              </p:val>
                                            </p:tav>
                                            <p:tav tm="100000">
                                              <p:val>
                                                <p:strVal val="#ppt_x"/>
                                              </p:val>
                                            </p:tav>
                                          </p:tavLst>
                                        </p:anim>
                                        <p:anim calcmode="lin" valueType="num">
                                          <p:cBhvr additive="base">
                                            <p:cTn id="30" dur="750" fill="hold"/>
                                            <p:tgtEl>
                                              <p:spTgt spid="26"/>
                                            </p:tgtEl>
                                            <p:attrNameLst>
                                              <p:attrName>ppt_y</p:attrName>
                                            </p:attrNameLst>
                                          </p:cBhvr>
                                          <p:tavLst>
                                            <p:tav tm="0">
                                              <p:val>
                                                <p:strVal val="0-#ppt_h/2"/>
                                              </p:val>
                                            </p:tav>
                                            <p:tav tm="100000">
                                              <p:val>
                                                <p:strVal val="#ppt_y"/>
                                              </p:val>
                                            </p:tav>
                                          </p:tavLst>
                                        </p:anim>
                                      </p:childTnLst>
                                    </p:cTn>
                                  </p:par>
                                  <p:par>
                                    <p:cTn id="31" presetID="2" presetClass="entr" presetSubtype="1" fill="hold" nodeType="withEffect">
                                      <p:stCondLst>
                                        <p:cond delay="1200"/>
                                      </p:stCondLst>
                                      <p:childTnLst>
                                        <p:set>
                                          <p:cBhvr>
                                            <p:cTn id="32" dur="1" fill="hold">
                                              <p:stCondLst>
                                                <p:cond delay="0"/>
                                              </p:stCondLst>
                                            </p:cTn>
                                            <p:tgtEl>
                                              <p:spTgt spid="27"/>
                                            </p:tgtEl>
                                            <p:attrNameLst>
                                              <p:attrName>style.visibility</p:attrName>
                                            </p:attrNameLst>
                                          </p:cBhvr>
                                          <p:to>
                                            <p:strVal val="visible"/>
                                          </p:to>
                                        </p:set>
                                        <p:anim calcmode="lin" valueType="num">
                                          <p:cBhvr additive="base">
                                            <p:cTn id="33" dur="750" fill="hold"/>
                                            <p:tgtEl>
                                              <p:spTgt spid="27"/>
                                            </p:tgtEl>
                                            <p:attrNameLst>
                                              <p:attrName>ppt_x</p:attrName>
                                            </p:attrNameLst>
                                          </p:cBhvr>
                                          <p:tavLst>
                                            <p:tav tm="0">
                                              <p:val>
                                                <p:strVal val="#ppt_x"/>
                                              </p:val>
                                            </p:tav>
                                            <p:tav tm="100000">
                                              <p:val>
                                                <p:strVal val="#ppt_x"/>
                                              </p:val>
                                            </p:tav>
                                          </p:tavLst>
                                        </p:anim>
                                        <p:anim calcmode="lin" valueType="num">
                                          <p:cBhvr additive="base">
                                            <p:cTn id="34" dur="750" fill="hold"/>
                                            <p:tgtEl>
                                              <p:spTgt spid="27"/>
                                            </p:tgtEl>
                                            <p:attrNameLst>
                                              <p:attrName>ppt_y</p:attrName>
                                            </p:attrNameLst>
                                          </p:cBhvr>
                                          <p:tavLst>
                                            <p:tav tm="0">
                                              <p:val>
                                                <p:strVal val="0-#ppt_h/2"/>
                                              </p:val>
                                            </p:tav>
                                            <p:tav tm="100000">
                                              <p:val>
                                                <p:strVal val="#ppt_y"/>
                                              </p:val>
                                            </p:tav>
                                          </p:tavLst>
                                        </p:anim>
                                      </p:childTnLst>
                                    </p:cTn>
                                  </p:par>
                                </p:childTnLst>
                              </p:cTn>
                            </p:par>
                            <p:par>
                              <p:cTn id="35" fill="hold">
                                <p:stCondLst>
                                  <p:cond delay="2000"/>
                                </p:stCondLst>
                                <p:childTnLst>
                                  <p:par>
                                    <p:cTn id="36" presetID="16" presetClass="entr" presetSubtype="21"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barn(inVertical)">
                                          <p:cBhvr>
                                            <p:cTn id="38" dur="500"/>
                                            <p:tgtEl>
                                              <p:spTgt spid="28"/>
                                            </p:tgtEl>
                                          </p:cBhvr>
                                        </p:animEffect>
                                      </p:childTnLst>
                                    </p:cTn>
                                  </p:par>
                                </p:childTnLst>
                              </p:cTn>
                            </p:par>
                            <p:par>
                              <p:cTn id="39" fill="hold">
                                <p:stCondLst>
                                  <p:cond delay="2500"/>
                                </p:stCondLst>
                                <p:childTnLst>
                                  <p:par>
                                    <p:cTn id="40" presetID="10" presetClass="entr" presetSubtype="0" fill="hold" grpId="0" nodeType="afterEffect">
                                      <p:stCondLst>
                                        <p:cond delay="0"/>
                                      </p:stCondLst>
                                      <p:iterate type="lt">
                                        <p:tmPct val="14000"/>
                                      </p:iterate>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childTnLst>
                                    </p:cTn>
                                  </p:par>
                                </p:childTnLst>
                              </p:cTn>
                            </p:par>
                            <p:par>
                              <p:cTn id="43" fill="hold">
                                <p:stCondLst>
                                  <p:cond delay="3579"/>
                                </p:stCondLst>
                                <p:childTnLst>
                                  <p:par>
                                    <p:cTn id="44" presetID="16" presetClass="entr" presetSubtype="21" fill="hold" grpId="0"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barn(inVertical)">
                                          <p:cBhvr>
                                            <p:cTn id="46" dur="7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29" grpId="0"/>
          <p:bldP spid="30"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595566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607307" y="336488"/>
            <a:ext cx="5059680" cy="460375"/>
          </a:xfrm>
          <a:prstGeom prst="rect">
            <a:avLst/>
          </a:prstGeom>
          <a:noFill/>
        </p:spPr>
        <p:txBody>
          <a:bodyPr wrap="none" rtlCol="0">
            <a:spAutoFit/>
          </a:bodyPr>
          <a:lstStyle/>
          <a:p>
            <a:pPr algn="l"/>
            <a:r>
              <a:rPr sz="2400" dirty="0" smtClean="0">
                <a:solidFill>
                  <a:schemeClr val="bg1"/>
                </a:solidFill>
                <a:latin typeface="inpin heiti" charset="-122"/>
                <a:ea typeface="inpin heiti" charset="-122"/>
                <a:sym typeface="+mn-ea"/>
              </a:rPr>
              <a:t>任务2.1 嵌入式技术之认识51单片机</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3651673"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2.单片机的特点</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707390" y="1796415"/>
            <a:ext cx="9660255" cy="2623185"/>
          </a:xfrm>
          <a:prstGeom prst="rect">
            <a:avLst/>
          </a:prstGeom>
          <a:noFill/>
          <a:ln w="9525">
            <a:noFill/>
          </a:ln>
        </p:spPr>
        <p:txBody>
          <a:bodyPr wrap="square" rtlCol="0" anchor="t">
            <a:no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(1)体积小、质量轻、应用灵活，易于产品化。</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(2)运行速度快，抗干扰能力强，可靠性好，适应温度范围宽。</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(3)内部集成度高，控制功能强。</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(4)可以实现多机和分布式控制。</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595566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607307" y="336488"/>
            <a:ext cx="5059680" cy="460375"/>
          </a:xfrm>
          <a:prstGeom prst="rect">
            <a:avLst/>
          </a:prstGeom>
          <a:noFill/>
        </p:spPr>
        <p:txBody>
          <a:bodyPr wrap="none" rtlCol="0">
            <a:spAutoFit/>
          </a:bodyPr>
          <a:lstStyle/>
          <a:p>
            <a:pPr algn="l"/>
            <a:r>
              <a:rPr sz="2400" dirty="0" smtClean="0">
                <a:solidFill>
                  <a:schemeClr val="bg1"/>
                </a:solidFill>
                <a:latin typeface="inpin heiti" charset="-122"/>
                <a:ea typeface="inpin heiti" charset="-122"/>
                <a:sym typeface="+mn-ea"/>
              </a:rPr>
              <a:t>任务2.1 嵌入式技术之认识51单片机</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3651673"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3.单片机的发展趋势与应用</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707390" y="1796415"/>
            <a:ext cx="10616565" cy="4404360"/>
          </a:xfrm>
          <a:prstGeom prst="rect">
            <a:avLst/>
          </a:prstGeom>
          <a:noFill/>
          <a:ln w="9525">
            <a:noFill/>
          </a:ln>
        </p:spPr>
        <p:txBody>
          <a:bodyPr wrap="square" rtlCol="0" anchor="t">
            <a:no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单片机将向多功能、高性能、高速度、低电压、低功耗、低成本、外围电路内装化、 片内存储器高容量和存储速度高速化方向发展。未来的单片机将发展为功能更强、集成度  更高、可靠性更高及功耗更低，针对单一用途的专用单片机。</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单片机应用范围很广，在工业自动化技术中的过程控制技术、数据采集技术及测控技 术中，都应用了单片机进行控制；在智能仪器仪表的应用中，单片机的使用能够有助于提 高仪器仪表的精度、简化结构、减小体积，未来在仪器仪表数字化、智能化、多功能化的 发展趋势中，单片机将发挥更加重要的作用；在消费类电子产品如家电领域中，通过单片 机的运用，有效提高了洗衣机、微波炉、电冰箱等的功能和性能，使其实现了智能化、最 优化控制；在现代化的武器装备如战斗机、军舰、坦克、鱼雷、航天飞机导航系统中，都 有单片机深入其中。除了上述领域外，单片机还在微波通信、载波通信、光纤通信及计算 机网络终端设备如打印机、传真机、复印机等中实现控制功能。</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595566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607307" y="336488"/>
            <a:ext cx="5059680" cy="460375"/>
          </a:xfrm>
          <a:prstGeom prst="rect">
            <a:avLst/>
          </a:prstGeom>
          <a:noFill/>
        </p:spPr>
        <p:txBody>
          <a:bodyPr wrap="none" rtlCol="0">
            <a:spAutoFit/>
          </a:bodyPr>
          <a:lstStyle/>
          <a:p>
            <a:pPr algn="l"/>
            <a:r>
              <a:rPr sz="2400" dirty="0" smtClean="0">
                <a:solidFill>
                  <a:schemeClr val="bg1"/>
                </a:solidFill>
                <a:latin typeface="inpin heiti" charset="-122"/>
                <a:ea typeface="inpin heiti" charset="-122"/>
                <a:sym typeface="+mn-ea"/>
              </a:rPr>
              <a:t>任务2 . 2 自动识别技术之认识RFID</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3651673"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1. 物联网及其体系结构</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370840" y="1677035"/>
            <a:ext cx="6225540" cy="4632960"/>
          </a:xfrm>
          <a:prstGeom prst="rect">
            <a:avLst/>
          </a:prstGeom>
          <a:noFill/>
          <a:ln w="9525">
            <a:noFill/>
          </a:ln>
        </p:spPr>
        <p:txBody>
          <a:bodyPr wrap="square" rtlCol="0" anchor="t">
            <a:no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物联网是新一代信息技术的重要组成部分，其核心和基础是互联网，用户端延伸占到 了在任何物品与物品之间进行信息交换和通信。信息时代，物联网无处不在，其应用于国 民经济和人类社会生活的方方面面，如智能家居、智能医疗健康、智慧城市、智能环保、 智能交通管理、智能农业、智能物流零售与智能校园等。</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物联网系统有3个层次：一是感知层，即利用RFID、传感器和二维码等随时随地获 取物体的信息；二是网络层，通过各种电信网络与互联网的融合，将物体的信息实时准确 地传递出去；三是应用层，把从感知层得到的信息进行处理，实现智能化识别、定位、跟 踪、监控和管理等实际应用。物联网技术体系结构如图2-3所示。</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6703060" y="1677035"/>
            <a:ext cx="4956810" cy="46335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595566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607307" y="336488"/>
            <a:ext cx="5059680" cy="460375"/>
          </a:xfrm>
          <a:prstGeom prst="rect">
            <a:avLst/>
          </a:prstGeom>
          <a:noFill/>
        </p:spPr>
        <p:txBody>
          <a:bodyPr wrap="none" rtlCol="0">
            <a:spAutoFit/>
          </a:bodyPr>
          <a:lstStyle/>
          <a:p>
            <a:pPr algn="l"/>
            <a:r>
              <a:rPr sz="2400" dirty="0" smtClean="0">
                <a:solidFill>
                  <a:schemeClr val="bg1"/>
                </a:solidFill>
                <a:latin typeface="inpin heiti" charset="-122"/>
                <a:ea typeface="inpin heiti" charset="-122"/>
                <a:sym typeface="+mn-ea"/>
              </a:rPr>
              <a:t>任务2 . 2 自动识别技术之认识RFID</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3651673"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1. 物联网及其体系结构</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1109980" y="1677035"/>
            <a:ext cx="9104630" cy="4632960"/>
          </a:xfrm>
          <a:prstGeom prst="rect">
            <a:avLst/>
          </a:prstGeom>
          <a:noFill/>
          <a:ln w="9525">
            <a:noFill/>
          </a:ln>
        </p:spPr>
        <p:txBody>
          <a:bodyPr wrap="square" rtlCol="0" anchor="t">
            <a:no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1)感知层</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感知层是物联网的“皮肤和五官”,包括二维码标签和识读器、RFID标签和读写器、 摄像头、GPS、传感器、终端和传感器网络等，主要是识别物体、采集信息，与人体结构 中皮肤和五官的作用相似。</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2)网络层</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网络层是物联网的“神经中枢”以及“大脑”信息传递和处理。网络层包括通信与 互联网的融合网络、网络管理中心、信息中心和智能处理中心等。网络层将感知层获取的 信息进行传递和处理，类似于人体结构中的神经中枢和大脑。</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3)应用层</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应用层是将物联网的“社会分工”与行业专业技术深度融合，与行业需求结合，实现 行业智能化，类似于人的社会分工，最终构成人类社会。</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595566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607307" y="336488"/>
            <a:ext cx="5059680" cy="460375"/>
          </a:xfrm>
          <a:prstGeom prst="rect">
            <a:avLst/>
          </a:prstGeom>
          <a:noFill/>
        </p:spPr>
        <p:txBody>
          <a:bodyPr wrap="none" rtlCol="0">
            <a:spAutoFit/>
          </a:bodyPr>
          <a:lstStyle/>
          <a:p>
            <a:pPr algn="l"/>
            <a:r>
              <a:rPr sz="2400" dirty="0" smtClean="0">
                <a:solidFill>
                  <a:schemeClr val="bg1"/>
                </a:solidFill>
                <a:latin typeface="inpin heiti" charset="-122"/>
                <a:ea typeface="inpin heiti" charset="-122"/>
                <a:sym typeface="+mn-ea"/>
              </a:rPr>
              <a:t>任务2 . 2 自动识别技术之认识RFID</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3651673"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1. 物联网及其体系结构</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1109980" y="1677035"/>
            <a:ext cx="9104630" cy="4632960"/>
          </a:xfrm>
          <a:prstGeom prst="rect">
            <a:avLst/>
          </a:prstGeom>
          <a:noFill/>
          <a:ln w="9525">
            <a:noFill/>
          </a:ln>
        </p:spPr>
        <p:txBody>
          <a:bodyPr wrap="square" rtlCol="0" anchor="t">
            <a:no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1)感知层</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感知层是物联网的“皮肤和五官”,包括二维码标签和识读器、RFID标签和读写器、 摄像头、GPS、传感器、终端和传感器网络等，主要是识别物体、采集信息，与人体结构 中皮肤和五官的作用相似。</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2)网络层</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网络层是物联网的“神经中枢”以及“大脑”信息传递和处理。网络层包括通信与 互联网的融合网络、网络管理中心、信息中心和智能处理中心等。网络层将感知层获取的 信息进行传递和处理，类似于人体结构中的神经中枢和大脑。</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3)应用层</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应用层是将物联网的“社会分工”与行业专业技术深度融合，与行业需求结合，实现 行业智能化，类似于人的社会分工，最终构成人类社会。</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595566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607307" y="336488"/>
            <a:ext cx="5059680" cy="460375"/>
          </a:xfrm>
          <a:prstGeom prst="rect">
            <a:avLst/>
          </a:prstGeom>
          <a:noFill/>
        </p:spPr>
        <p:txBody>
          <a:bodyPr wrap="none" rtlCol="0">
            <a:spAutoFit/>
          </a:bodyPr>
          <a:lstStyle/>
          <a:p>
            <a:pPr algn="l"/>
            <a:r>
              <a:rPr sz="2400" dirty="0" smtClean="0">
                <a:solidFill>
                  <a:schemeClr val="bg1"/>
                </a:solidFill>
                <a:latin typeface="inpin heiti" charset="-122"/>
                <a:ea typeface="inpin heiti" charset="-122"/>
                <a:sym typeface="+mn-ea"/>
              </a:rPr>
              <a:t>任务2 . 2 自动识别技术之认识RFID</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3651673"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2.自动识别技术</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1109980" y="1677035"/>
            <a:ext cx="9104630" cy="3122930"/>
          </a:xfrm>
          <a:prstGeom prst="rect">
            <a:avLst/>
          </a:prstGeom>
          <a:noFill/>
          <a:ln w="9525">
            <a:noFill/>
          </a:ln>
        </p:spPr>
        <p:txBody>
          <a:bodyPr wrap="square" rtlCol="0" anchor="t">
            <a:no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自动识别 (Automatic   Identification,Auto-ID) 是先将定义的识别信息编码按特定的标</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准实现代码化，并存储于相关的载体中，借助特殊的设备，实现定义编码信息的自动采 集，并输入信息处理系统从而完成基于代码的识别。自动识别的方法有光学符号识别、智 能IC 卡识别、生物(指纹和语音)识别、条形码识别、射频识别等，目前应用较多的有 条形码自动识别技术、二维码自动识别技术、生物识别技术、RFID技术等。</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595566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607307" y="336488"/>
            <a:ext cx="5059680" cy="460375"/>
          </a:xfrm>
          <a:prstGeom prst="rect">
            <a:avLst/>
          </a:prstGeom>
          <a:noFill/>
        </p:spPr>
        <p:txBody>
          <a:bodyPr wrap="none" rtlCol="0">
            <a:spAutoFit/>
          </a:bodyPr>
          <a:lstStyle/>
          <a:p>
            <a:pPr algn="l"/>
            <a:r>
              <a:rPr sz="2400" dirty="0" smtClean="0">
                <a:solidFill>
                  <a:schemeClr val="bg1"/>
                </a:solidFill>
                <a:latin typeface="inpin heiti" charset="-122"/>
                <a:ea typeface="inpin heiti" charset="-122"/>
                <a:sym typeface="+mn-ea"/>
              </a:rPr>
              <a:t>任务2.1 嵌入式技术之认识51单片机</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3651673"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2.自动识别技术</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707390" y="1796415"/>
            <a:ext cx="9660255" cy="4133215"/>
          </a:xfrm>
          <a:prstGeom prst="rect">
            <a:avLst/>
          </a:prstGeom>
          <a:noFill/>
          <a:ln w="9525">
            <a:noFill/>
          </a:ln>
        </p:spPr>
        <p:txBody>
          <a:bodyPr wrap="square" rtlCol="0" anchor="t">
            <a:no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1)条形码自动识别技术</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条形码技术是集编码、印刷、识别、数据采集和处理于一身的新兴技术，将宽度不等 的多个黑条和空白，按照一定的编码规则排列，用以表达一组信息的图形标识符，多用在 商品流通、图书管理、邮政管理、银行系统等许多领域中。</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2)二维码自动识别技术</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二维码是用某种特定的几何图形按一定规律在平面(二维方向上)分布的黑白相间的 记录数据符号的图形。二维码分为堆叠式和矩阵式，能够储存汉字、数字和图片等信息， 应用较广，具有高密度编码，信息容量大；编码范围广；容错能力强，具有纠错功能；译 码可靠性高；可引入加密措施；成本低、易制作、持久耐用，集条码符号形状、尺寸大小 和比例可变等特点。。</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ID" val="_8**"/>
  <p:tag name="KSO_WM_BEAUTIFY_FLAG" val="#wm#"/>
  <p:tag name="KSO_WM_TAG_VERSION" val="3.0"/>
  <p:tag name="KSO_WM_UNIT_LAYERLEVEL" val="1"/>
  <p:tag name="KSO_WM_TEMPLATE_INDEX" val="7"/>
  <p:tag name="KSO_WM_TEMPLATE_CATEGORY" val="custom"/>
</p:tagLst>
</file>

<file path=ppt/tags/tag101.xml><?xml version="1.0" encoding="utf-8"?>
<p:tagLst xmlns:p="http://schemas.openxmlformats.org/presentationml/2006/main">
  <p:tag name="KSO_WM_UNIT_ID" val="_8**"/>
  <p:tag name="KSO_WM_BEAUTIFY_FLAG" val="#wm#"/>
  <p:tag name="KSO_WM_TAG_VERSION" val="3.0"/>
  <p:tag name="KSO_WM_UNIT_LAYERLEVEL" val="1"/>
  <p:tag name="KSO_WM_TEMPLATE_INDEX" val="7"/>
  <p:tag name="KSO_WM_TEMPLATE_CATEGORY" val="custom"/>
</p:tagLst>
</file>

<file path=ppt/tags/tag102.xml><?xml version="1.0" encoding="utf-8"?>
<p:tagLst xmlns:p="http://schemas.openxmlformats.org/presentationml/2006/main">
  <p:tag name="KSO_WM_UNIT_ID" val="_8**"/>
  <p:tag name="KSO_WM_BEAUTIFY_FLAG" val="#wm#"/>
  <p:tag name="KSO_WM_TAG_VERSION" val="3.0"/>
  <p:tag name="KSO_WM_UNIT_LAYERLEVEL" val="1"/>
  <p:tag name="KSO_WM_TEMPLATE_INDEX" val="7"/>
  <p:tag name="KSO_WM_TEMPLATE_CATEGORY" val="custom"/>
</p:tagLst>
</file>

<file path=ppt/tags/tag103.xml><?xml version="1.0" encoding="utf-8"?>
<p:tagLst xmlns:p="http://schemas.openxmlformats.org/presentationml/2006/main">
  <p:tag name="KSO_WM_UNIT_ID" val="_9**"/>
  <p:tag name="KSO_WM_BEAUTIFY_FLAG" val="#wm#"/>
  <p:tag name="KSO_WM_TAG_VERSION" val="3.0"/>
  <p:tag name="KSO_WM_UNIT_LAYERLEVEL" val="1"/>
  <p:tag name="KSO_WM_TEMPLATE_INDEX" val="7"/>
  <p:tag name="KSO_WM_TEMPLATE_CATEGORY" val="custom"/>
</p:tagLst>
</file>

<file path=ppt/tags/tag104.xml><?xml version="1.0" encoding="utf-8"?>
<p:tagLst xmlns:p="http://schemas.openxmlformats.org/presentationml/2006/main">
  <p:tag name="KSO_WM_UNIT_ID" val="_9**"/>
  <p:tag name="KSO_WM_BEAUTIFY_FLAG" val="#wm#"/>
  <p:tag name="KSO_WM_TAG_VERSION" val="3.0"/>
  <p:tag name="KSO_WM_UNIT_LAYERLEVEL" val="1"/>
  <p:tag name="KSO_WM_TEMPLATE_INDEX" val="7"/>
  <p:tag name="KSO_WM_TEMPLATE_CATEGORY" val="custom"/>
</p:tagLst>
</file>

<file path=ppt/tags/tag105.xml><?xml version="1.0" encoding="utf-8"?>
<p:tagLst xmlns:p="http://schemas.openxmlformats.org/presentationml/2006/main">
  <p:tag name="KSO_WM_UNIT_ID" val="_9**"/>
  <p:tag name="KSO_WM_BEAUTIFY_FLAG" val="#wm#"/>
  <p:tag name="KSO_WM_TAG_VERSION" val="3.0"/>
  <p:tag name="KSO_WM_UNIT_LAYERLEVEL" val="1"/>
  <p:tag name="KSO_WM_TEMPLATE_INDEX" val="7"/>
  <p:tag name="KSO_WM_TEMPLATE_CATEGORY" val="custom"/>
</p:tagLst>
</file>

<file path=ppt/tags/tag106.xml><?xml version="1.0" encoding="utf-8"?>
<p:tagLst xmlns:p="http://schemas.openxmlformats.org/presentationml/2006/main">
  <p:tag name="KSO_WM_UNIT_ID" val="_9**"/>
  <p:tag name="KSO_WM_BEAUTIFY_FLAG" val="#wm#"/>
  <p:tag name="KSO_WM_TAG_VERSION" val="3.0"/>
  <p:tag name="KSO_WM_UNIT_LAYERLEVEL" val="1"/>
  <p:tag name="KSO_WM_TEMPLATE_INDEX" val="7"/>
  <p:tag name="KSO_WM_TEMPLATE_CATEGORY" val="custom"/>
</p:tagLst>
</file>

<file path=ppt/tags/tag107.xml><?xml version="1.0" encoding="utf-8"?>
<p:tagLst xmlns:p="http://schemas.openxmlformats.org/presentationml/2006/main">
  <p:tag name="KSO_WM_UNIT_ID" val="_9**"/>
  <p:tag name="KSO_WM_BEAUTIFY_FLAG" val="#wm#"/>
  <p:tag name="KSO_WM_TAG_VERSION" val="3.0"/>
  <p:tag name="KSO_WM_UNIT_LAYERLEVEL" val="1"/>
  <p:tag name="KSO_WM_TEMPLATE_INDEX" val="7"/>
  <p:tag name="KSO_WM_TEMPLATE_CATEGORY" val="custom"/>
</p:tagLst>
</file>

<file path=ppt/tags/tag108.xml><?xml version="1.0" encoding="utf-8"?>
<p:tagLst xmlns:p="http://schemas.openxmlformats.org/presentationml/2006/main">
  <p:tag name="KSO_WM_UNIT_ID" val="_9**"/>
  <p:tag name="KSO_WM_BEAUTIFY_FLAG" val="#wm#"/>
  <p:tag name="KSO_WM_TAG_VERSION" val="3.0"/>
  <p:tag name="KSO_WM_UNIT_LAYERLEVEL" val="1"/>
  <p:tag name="KSO_WM_TEMPLATE_INDEX" val="7"/>
  <p:tag name="KSO_WM_TEMPLATE_CATEGORY" val="custom"/>
</p:tagLst>
</file>

<file path=ppt/tags/tag109.xml><?xml version="1.0" encoding="utf-8"?>
<p:tagLst xmlns:p="http://schemas.openxmlformats.org/presentationml/2006/main">
  <p:tag name="KSO_WM_UNIT_ID" val="_10**"/>
  <p:tag name="KSO_WM_BEAUTIFY_FLAG" val="#wm#"/>
  <p:tag name="KSO_WM_TAG_VERSION" val="3.0"/>
  <p:tag name="KSO_WM_UNIT_LAYERLEVEL" val="1"/>
  <p:tag name="KSO_WM_TEMPLATE_INDEX" val="7"/>
  <p:tag name="KSO_WM_TEMPLATE_CATEGORY" val="custo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ID" val="_10**"/>
  <p:tag name="KSO_WM_BEAUTIFY_FLAG" val="#wm#"/>
  <p:tag name="KSO_WM_TAG_VERSION" val="3.0"/>
  <p:tag name="KSO_WM_UNIT_LAYERLEVEL" val="1"/>
  <p:tag name="KSO_WM_TEMPLATE_INDEX" val="7"/>
  <p:tag name="KSO_WM_TEMPLATE_CATEGORY" val="custom"/>
</p:tagLst>
</file>

<file path=ppt/tags/tag111.xml><?xml version="1.0" encoding="utf-8"?>
<p:tagLst xmlns:p="http://schemas.openxmlformats.org/presentationml/2006/main">
  <p:tag name="KSO_WM_UNIT_ID" val="_10**"/>
  <p:tag name="KSO_WM_BEAUTIFY_FLAG" val="#wm#"/>
  <p:tag name="KSO_WM_TAG_VERSION" val="3.0"/>
  <p:tag name="KSO_WM_UNIT_LAYERLEVEL" val="1"/>
  <p:tag name="KSO_WM_TEMPLATE_INDEX" val="7"/>
  <p:tag name="KSO_WM_TEMPLATE_CATEGORY" val="custom"/>
</p:tagLst>
</file>

<file path=ppt/tags/tag112.xml><?xml version="1.0" encoding="utf-8"?>
<p:tagLst xmlns:p="http://schemas.openxmlformats.org/presentationml/2006/main">
  <p:tag name="KSO_WM_UNIT_ID" val="_10**"/>
  <p:tag name="KSO_WM_BEAUTIFY_FLAG" val="#wm#"/>
  <p:tag name="KSO_WM_TAG_VERSION" val="3.0"/>
  <p:tag name="KSO_WM_UNIT_LAYERLEVEL" val="1"/>
  <p:tag name="KSO_WM_TEMPLATE_INDEX" val="7"/>
  <p:tag name="KSO_WM_TEMPLATE_CATEGORY" val="custom"/>
</p:tagLst>
</file>

<file path=ppt/tags/tag113.xml><?xml version="1.0" encoding="utf-8"?>
<p:tagLst xmlns:p="http://schemas.openxmlformats.org/presentationml/2006/main">
  <p:tag name="KSO_WM_UNIT_ID" val="_10**"/>
  <p:tag name="KSO_WM_BEAUTIFY_FLAG" val="#wm#"/>
  <p:tag name="KSO_WM_TAG_VERSION" val="3.0"/>
  <p:tag name="KSO_WM_UNIT_LAYERLEVEL" val="1"/>
  <p:tag name="KSO_WM_TEMPLATE_INDEX" val="7"/>
  <p:tag name="KSO_WM_TEMPLATE_CATEGORY" val="custom"/>
</p:tagLst>
</file>

<file path=ppt/tags/tag114.xml><?xml version="1.0" encoding="utf-8"?>
<p:tagLst xmlns:p="http://schemas.openxmlformats.org/presentationml/2006/main">
  <p:tag name="KSO_WM_UNIT_ID" val="_11**"/>
  <p:tag name="KSO_WM_BEAUTIFY_FLAG" val="#wm#"/>
  <p:tag name="KSO_WM_TAG_VERSION" val="3.0"/>
  <p:tag name="KSO_WM_UNIT_LAYERLEVEL" val="1"/>
  <p:tag name="KSO_WM_TEMPLATE_INDEX" val="7"/>
  <p:tag name="KSO_WM_TEMPLATE_CATEGORY" val="custom"/>
</p:tagLst>
</file>

<file path=ppt/tags/tag115.xml><?xml version="1.0" encoding="utf-8"?>
<p:tagLst xmlns:p="http://schemas.openxmlformats.org/presentationml/2006/main">
  <p:tag name="KSO_WM_UNIT_ID" val="_11**"/>
  <p:tag name="KSO_WM_BEAUTIFY_FLAG" val="#wm#"/>
  <p:tag name="KSO_WM_TAG_VERSION" val="3.0"/>
  <p:tag name="KSO_WM_UNIT_LAYERLEVEL" val="1"/>
  <p:tag name="KSO_WM_TEMPLATE_INDEX" val="7"/>
  <p:tag name="KSO_WM_TEMPLATE_CATEGORY" val="custom"/>
</p:tagLst>
</file>

<file path=ppt/tags/tag116.xml><?xml version="1.0" encoding="utf-8"?>
<p:tagLst xmlns:p="http://schemas.openxmlformats.org/presentationml/2006/main">
  <p:tag name="KSO_WM_UNIT_ID" val="_11**"/>
  <p:tag name="KSO_WM_BEAUTIFY_FLAG" val="#wm#"/>
  <p:tag name="KSO_WM_TAG_VERSION" val="3.0"/>
  <p:tag name="KSO_WM_UNIT_LAYERLEVEL" val="1"/>
  <p:tag name="KSO_WM_TEMPLATE_INDEX" val="7"/>
  <p:tag name="KSO_WM_TEMPLATE_CATEGORY" val="custom"/>
</p:tagLst>
</file>

<file path=ppt/tags/tag117.xml><?xml version="1.0" encoding="utf-8"?>
<p:tagLst xmlns:p="http://schemas.openxmlformats.org/presentationml/2006/main">
  <p:tag name="KSO_WM_UNIT_ID" val="_11**"/>
  <p:tag name="KSO_WM_BEAUTIFY_FLAG" val="#wm#"/>
  <p:tag name="KSO_WM_TAG_VERSION" val="3.0"/>
  <p:tag name="KSO_WM_UNIT_LAYERLEVEL" val="1"/>
  <p:tag name="KSO_WM_TEMPLATE_INDEX" val="7"/>
  <p:tag name="KSO_WM_TEMPLATE_CATEGORY" val="custom"/>
</p:tagLst>
</file>

<file path=ppt/tags/tag118.xml><?xml version="1.0" encoding="utf-8"?>
<p:tagLst xmlns:p="http://schemas.openxmlformats.org/presentationml/2006/main">
  <p:tag name="KSO_WM_UNIT_ID" val="_11**"/>
  <p:tag name="KSO_WM_BEAUTIFY_FLAG" val="#wm#"/>
  <p:tag name="KSO_WM_TAG_VERSION" val="3.0"/>
  <p:tag name="KSO_WM_UNIT_LAYERLEVEL" val="1"/>
  <p:tag name="KSO_WM_TEMPLATE_INDEX" val="7"/>
  <p:tag name="KSO_WM_TEMPLATE_CATEGORY" val="custom"/>
</p:tagLst>
</file>

<file path=ppt/tags/tag119.xml><?xml version="1.0" encoding="utf-8"?>
<p:tagLst xmlns:p="http://schemas.openxmlformats.org/presentationml/2006/main">
  <p:tag name="KSO_WM_UNIT_ID" val="_0**"/>
  <p:tag name="KSO_WM_BEAUTIFY_FLAG" val="#wm#"/>
  <p:tag name="KSO_WM_TAG_VERSION" val="3.0"/>
  <p:tag name="KSO_WM_UNIT_LAYERLEVEL" val="1"/>
  <p:tag name="KSO_WM_TEMPLATE_INDEX" val="7"/>
  <p:tag name="KSO_WM_TEMPLATE_CATEGORY" val="custo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ID" val="_0**"/>
  <p:tag name="KSO_WM_BEAUTIFY_FLAG" val="#wm#"/>
  <p:tag name="KSO_WM_TAG_VERSION" val="3.0"/>
  <p:tag name="KSO_WM_UNIT_LAYERLEVEL" val="1"/>
  <p:tag name="KSO_WM_TEMPLATE_INDEX" val="7"/>
  <p:tag name="KSO_WM_TEMPLATE_CATEGORY" val="custom"/>
</p:tagLst>
</file>

<file path=ppt/tags/tag121.xml><?xml version="1.0" encoding="utf-8"?>
<p:tagLst xmlns:p="http://schemas.openxmlformats.org/presentationml/2006/main">
  <p:tag name="KSO_WM_UNIT_ID" val="_0**"/>
  <p:tag name="KSO_WM_BEAUTIFY_FLAG" val="#wm#"/>
  <p:tag name="KSO_WM_TAG_VERSION" val="3.0"/>
  <p:tag name="KSO_WM_UNIT_LAYERLEVEL" val="1"/>
  <p:tag name="KSO_WM_TEMPLATE_INDEX" val="7"/>
  <p:tag name="KSO_WM_TEMPLATE_CATEGORY" val="custom"/>
</p:tagLst>
</file>

<file path=ppt/tags/tag122.xml><?xml version="1.0" encoding="utf-8"?>
<p:tagLst xmlns:p="http://schemas.openxmlformats.org/presentationml/2006/main">
  <p:tag name="KSO_WM_UNIT_ID" val="_0**"/>
  <p:tag name="KSO_WM_BEAUTIFY_FLAG" val="#wm#"/>
  <p:tag name="KSO_WM_TAG_VERSION" val="3.0"/>
  <p:tag name="KSO_WM_UNIT_LAYERLEVEL" val="1"/>
  <p:tag name="KSO_WM_TEMPLATE_INDEX" val="7"/>
  <p:tag name="KSO_WM_TEMPLATE_CATEGORY" val="custom"/>
</p:tagLst>
</file>

<file path=ppt/tags/tag123.xml><?xml version="1.0" encoding="utf-8"?>
<p:tagLst xmlns:p="http://schemas.openxmlformats.org/presentationml/2006/main">
  <p:tag name="KSO_WM_UNIT_ID" val="_0**"/>
  <p:tag name="KSO_WM_BEAUTIFY_FLAG" val="#wm#"/>
  <p:tag name="KSO_WM_TAG_VERSION" val="3.0"/>
  <p:tag name="KSO_WM_UNIT_LAYERLEVEL" val="1"/>
  <p:tag name="KSO_WM_TEMPLATE_INDEX" val="7"/>
  <p:tag name="KSO_WM_TEMPLATE_CATEGORY" val="custom"/>
</p:tagLst>
</file>

<file path=ppt/tags/tag124.xml><?xml version="1.0" encoding="utf-8"?>
<p:tagLst xmlns:p="http://schemas.openxmlformats.org/presentationml/2006/main">
  <p:tag name="KSO_WM_UNIT_ID" val="_0**"/>
  <p:tag name="KSO_WM_BEAUTIFY_FLAG" val="#wm#"/>
  <p:tag name="KSO_WM_TAG_VERSION" val="3.0"/>
  <p:tag name="KSO_WM_UNIT_LAYERLEVEL" val="1"/>
  <p:tag name="KSO_WM_TEMPLATE_INDEX" val="7"/>
  <p:tag name="KSO_WM_TEMPLATE_CATEGORY" val="custom"/>
</p:tagLst>
</file>

<file path=ppt/tags/tag125.xml><?xml version="1.0" encoding="utf-8"?>
<p:tagLst xmlns:p="http://schemas.openxmlformats.org/presentationml/2006/main">
  <p:tag name="KSO_WM_UNIT_TYPE" val="d"/>
  <p:tag name="KSO_WM_UNIT_INDEX" val="1"/>
  <p:tag name="KSO_WM_BEAUTIFY_FLAG" val="#wm#"/>
  <p:tag name="KSO_WM_TAG_VERSION" val="3.0"/>
  <p:tag name="KSO_WM_TEMPLATE_INDEX" val="7"/>
  <p:tag name="KSO_WM_TEMPLATE_CATEGORY" val="custom"/>
  <p:tag name="KSO_WM_UNIT_ID" val="custom7_1*d*1"/>
  <p:tag name="KSO_WM_UNIT_LAYERLEVEL" val="1"/>
</p:tagLst>
</file>

<file path=ppt/tags/tag126.xml><?xml version="1.0" encoding="utf-8"?>
<p:tagLst xmlns:p="http://schemas.openxmlformats.org/presentationml/2006/main">
  <p:tag name="KSO_WM_UNIT_TYPE" val="i"/>
  <p:tag name="KSO_WM_DECORATE_TYPE" val="i_cd"/>
  <p:tag name="KSO_WM_UNIT_INDEX" val="1"/>
  <p:tag name="KSO_WM_BEAUTIFY_FLAG" val="#wm#"/>
  <p:tag name="KSO_WM_TAG_VERSION" val="3.0"/>
  <p:tag name="KSO_WM_TEMPLATE_INDEX" val="7"/>
  <p:tag name="KSO_WM_TEMPLATE_CATEGORY" val="custom"/>
  <p:tag name="KSO_WM_UNIT_ID" val="custom7_1*i*1"/>
  <p:tag name="KSO_WM_UNIT_LAYERLEVEL" val="1"/>
</p:tagLst>
</file>

<file path=ppt/tags/tag127.xml><?xml version="1.0" encoding="utf-8"?>
<p:tagLst xmlns:p="http://schemas.openxmlformats.org/presentationml/2006/main">
  <p:tag name="KSO_WM_UNIT_TYPE" val="f"/>
  <p:tag name="KSO_WM_UNIT_SUBTYPE" val="a"/>
  <p:tag name="KSO_WM_UNIT_INDEX" val="1"/>
  <p:tag name="KSO_WM_BEAUTIFY_FLAG" val="#wm#"/>
  <p:tag name="KSO_WM_TAG_VERSION" val="3.0"/>
  <p:tag name="KSO_WM_TEMPLATE_INDEX" val="7"/>
  <p:tag name="KSO_WM_TEMPLATE_CATEGORY" val="custom"/>
  <p:tag name="KSO_WM_UNIT_ID" val="custom7_1*f*1"/>
  <p:tag name="KSO_WM_UNIT_LAYERLEVEL" val="1"/>
</p:tagLst>
</file>

<file path=ppt/tags/tag128.xml><?xml version="1.0" encoding="utf-8"?>
<p:tagLst xmlns:p="http://schemas.openxmlformats.org/presentationml/2006/main">
  <p:tag name="KSO_WM_UNIT_TYPE" val="i"/>
  <p:tag name="KSO_WM_DECORATE_TYPE" val="i_cd"/>
  <p:tag name="KSO_WM_UNIT_INDEX" val="3"/>
  <p:tag name="KSO_WM_BEAUTIFY_FLAG" val="#wm#"/>
  <p:tag name="KSO_WM_TAG_VERSION" val="3.0"/>
  <p:tag name="KSO_WM_TEMPLATE_INDEX" val="7"/>
  <p:tag name="KSO_WM_TEMPLATE_CATEGORY" val="custom"/>
  <p:tag name="KSO_WM_UNIT_ID" val="custom7_1*i*3"/>
  <p:tag name="KSO_WM_UNIT_LAYERLEVEL" val="1"/>
</p:tagLst>
</file>

<file path=ppt/tags/tag129.xml><?xml version="1.0" encoding="utf-8"?>
<p:tagLst xmlns:p="http://schemas.openxmlformats.org/presentationml/2006/main">
  <p:tag name="KSO_WM_UNIT_TYPE" val="f"/>
  <p:tag name="KSO_WM_UNIT_SUBTYPE" val="a"/>
  <p:tag name="KSO_WM_UNIT_INDEX" val="2"/>
  <p:tag name="KSO_WM_BEAUTIFY_FLAG" val="#wm#"/>
  <p:tag name="KSO_WM_TAG_VERSION" val="3.0"/>
  <p:tag name="KSO_WM_TEMPLATE_INDEX" val="7"/>
  <p:tag name="KSO_WM_TEMPLATE_CATEGORY" val="custom"/>
  <p:tag name="KSO_WM_UNIT_ID" val="custom7_1*f*2"/>
  <p:tag name="KSO_WM_UNIT_LAYERLEVEL"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TYPE" val="i"/>
  <p:tag name="KSO_WM_DECORATE_TYPE" val="i_cd"/>
  <p:tag name="KSO_WM_UNIT_INDEX" val="4"/>
  <p:tag name="KSO_WM_BEAUTIFY_FLAG" val="#wm#"/>
  <p:tag name="KSO_WM_TAG_VERSION" val="3.0"/>
  <p:tag name="KSO_WM_TEMPLATE_INDEX" val="7"/>
  <p:tag name="KSO_WM_TEMPLATE_CATEGORY" val="custom"/>
  <p:tag name="KSO_WM_UNIT_ID" val="custom7_1*i*4"/>
  <p:tag name="KSO_WM_UNIT_LAYERLEVEL" val="1"/>
</p:tagLst>
</file>

<file path=ppt/tags/tag131.xml><?xml version="1.0" encoding="utf-8"?>
<p:tagLst xmlns:p="http://schemas.openxmlformats.org/presentationml/2006/main">
  <p:tag name="KSO_WM_UNIT_TYPE" val="f"/>
  <p:tag name="KSO_WM_UNIT_SUBTYPE" val="a"/>
  <p:tag name="KSO_WM_UNIT_INDEX" val="3"/>
  <p:tag name="KSO_WM_BEAUTIFY_FLAG" val="#wm#"/>
  <p:tag name="KSO_WM_TAG_VERSION" val="3.0"/>
  <p:tag name="KSO_WM_TEMPLATE_INDEX" val="7"/>
  <p:tag name="KSO_WM_TEMPLATE_CATEGORY" val="custom"/>
  <p:tag name="KSO_WM_UNIT_ID" val="custom7_1*f*3"/>
  <p:tag name="KSO_WM_UNIT_LAYERLEVEL" val="1"/>
</p:tagLst>
</file>

<file path=ppt/tags/tag132.xml><?xml version="1.0" encoding="utf-8"?>
<p:tagLst xmlns:p="http://schemas.openxmlformats.org/presentationml/2006/main">
  <p:tag name="KSO_WM_UNIT_TYPE" val="i"/>
  <p:tag name="KSO_WM_DECORATE_TYPE" val="i_cd"/>
  <p:tag name="KSO_WM_UNIT_INDEX" val="5"/>
  <p:tag name="KSO_WM_BEAUTIFY_FLAG" val="#wm#"/>
  <p:tag name="KSO_WM_TAG_VERSION" val="3.0"/>
  <p:tag name="KSO_WM_TEMPLATE_INDEX" val="7"/>
  <p:tag name="KSO_WM_TEMPLATE_CATEGORY" val="custom"/>
  <p:tag name="KSO_WM_UNIT_ID" val="custom7_1*i*5"/>
  <p:tag name="KSO_WM_UNIT_LAYERLEVEL" val="1"/>
</p:tagLst>
</file>

<file path=ppt/tags/tag133.xml><?xml version="1.0" encoding="utf-8"?>
<p:tagLst xmlns:p="http://schemas.openxmlformats.org/presentationml/2006/main">
  <p:tag name="KSO_WM_UNIT_TYPE" val="f"/>
  <p:tag name="KSO_WM_UNIT_SUBTYPE" val="a"/>
  <p:tag name="KSO_WM_UNIT_INDEX" val="4"/>
  <p:tag name="KSO_WM_BEAUTIFY_FLAG" val="#wm#"/>
  <p:tag name="KSO_WM_TAG_VERSION" val="3.0"/>
  <p:tag name="KSO_WM_TEMPLATE_INDEX" val="7"/>
  <p:tag name="KSO_WM_TEMPLATE_CATEGORY" val="custom"/>
  <p:tag name="KSO_WM_UNIT_ID" val="custom7_1*f*4"/>
  <p:tag name="KSO_WM_UNIT_LAYERLEVEL" val="1"/>
</p:tagLst>
</file>

<file path=ppt/tags/tag134.xml><?xml version="1.0" encoding="utf-8"?>
<p:tagLst xmlns:p="http://schemas.openxmlformats.org/presentationml/2006/main">
  <p:tag name="KSO_WM_UNIT_TYPE" val="i"/>
  <p:tag name="KSO_WM_DECORATE_TYPE" val="i_cd"/>
  <p:tag name="KSO_WM_UNIT_INDEX" val="6"/>
  <p:tag name="KSO_WM_BEAUTIFY_FLAG" val="#wm#"/>
  <p:tag name="KSO_WM_TAG_VERSION" val="3.0"/>
  <p:tag name="KSO_WM_TEMPLATE_INDEX" val="7"/>
  <p:tag name="KSO_WM_TEMPLATE_CATEGORY" val="custom"/>
  <p:tag name="KSO_WM_UNIT_ID" val="custom7_1*i*6"/>
  <p:tag name="KSO_WM_UNIT_LAYERLEVEL" val="1"/>
</p:tagLst>
</file>

<file path=ppt/tags/tag135.xml><?xml version="1.0" encoding="utf-8"?>
<p:tagLst xmlns:p="http://schemas.openxmlformats.org/presentationml/2006/main">
  <p:tag name="KSO_WM_UNIT_TYPE" val="f"/>
  <p:tag name="KSO_WM_UNIT_SUBTYPE" val="a"/>
  <p:tag name="KSO_WM_UNIT_INDEX" val="5"/>
  <p:tag name="KSO_WM_BEAUTIFY_FLAG" val="#wm#"/>
  <p:tag name="KSO_WM_TAG_VERSION" val="3.0"/>
  <p:tag name="KSO_WM_TEMPLATE_INDEX" val="7"/>
  <p:tag name="KSO_WM_TEMPLATE_CATEGORY" val="custom"/>
  <p:tag name="KSO_WM_UNIT_ID" val="custom7_1*f*5"/>
  <p:tag name="KSO_WM_UNIT_LAYERLEVEL" val="1"/>
</p:tagLst>
</file>

<file path=ppt/tags/tag136.xml><?xml version="1.0" encoding="utf-8"?>
<p:tagLst xmlns:p="http://schemas.openxmlformats.org/presentationml/2006/main">
  <p:tag name="KSO_WM_UNIT_TYPE" val="i"/>
  <p:tag name="KSO_WM_DECORATE_TYPE" val="i_cd"/>
  <p:tag name="KSO_WM_UNIT_INDEX" val="7"/>
  <p:tag name="KSO_WM_BEAUTIFY_FLAG" val="#wm#"/>
  <p:tag name="KSO_WM_TAG_VERSION" val="3.0"/>
  <p:tag name="KSO_WM_TEMPLATE_INDEX" val="7"/>
  <p:tag name="KSO_WM_TEMPLATE_CATEGORY" val="custom"/>
  <p:tag name="KSO_WM_UNIT_ID" val="custom7_1*i*7"/>
  <p:tag name="KSO_WM_UNIT_LAYERLEVEL" val="1"/>
</p:tagLst>
</file>

<file path=ppt/tags/tag137.xml><?xml version="1.0" encoding="utf-8"?>
<p:tagLst xmlns:p="http://schemas.openxmlformats.org/presentationml/2006/main">
  <p:tag name="KSO_WM_UNIT_TYPE" val="f"/>
  <p:tag name="KSO_WM_UNIT_SUBTYPE" val="a"/>
  <p:tag name="KSO_WM_UNIT_INDEX" val="6"/>
  <p:tag name="KSO_WM_BEAUTIFY_FLAG" val="#wm#"/>
  <p:tag name="KSO_WM_TAG_VERSION" val="3.0"/>
  <p:tag name="KSO_WM_TEMPLATE_INDEX" val="7"/>
  <p:tag name="KSO_WM_TEMPLATE_CATEGORY" val="custom"/>
  <p:tag name="KSO_WM_UNIT_ID" val="custom7_1*f*6"/>
  <p:tag name="KSO_WM_UNIT_LAYERLEVEL" val="1"/>
</p:tagLst>
</file>

<file path=ppt/tags/tag138.xml><?xml version="1.0" encoding="utf-8"?>
<p:tagLst xmlns:p="http://schemas.openxmlformats.org/presentationml/2006/main">
  <p:tag name="KSO_WM_UNIT_TYPE" val="m"/>
  <p:tag name="KSO_WM_UNIT_INDEX" val="1"/>
  <p:tag name="KSO_WM_BEAUTIFY_FLAG" val="#wm#"/>
  <p:tag name="KSO_WM_TAG_VERSION" val="3.0"/>
  <p:tag name="KSO_WM_TEMPLATE_INDEX" val="7"/>
  <p:tag name="KSO_WM_DIAGRAM_VERSION" val="3"/>
  <p:tag name="KSO_WM_TEMPLATE_CATEGORY" val="custom"/>
  <p:tag name="KSO_WM_UNIT_ID" val="custom7_1*m*1"/>
  <p:tag name="KSO_WM_UNIT_LAYERLEVEL" val="1"/>
</p:tagLst>
</file>

<file path=ppt/tags/tag139.xml><?xml version="1.0" encoding="utf-8"?>
<p:tagLst xmlns:p="http://schemas.openxmlformats.org/presentationml/2006/main">
  <p:tag name="KSO_WM_UNIT_TYPE" val="i"/>
  <p:tag name="KSO_WM_DECORATE_TYPE" val="i_cd"/>
  <p:tag name="KSO_WM_UNIT_INDEX" val="8"/>
  <p:tag name="KSO_WM_BEAUTIFY_FLAG" val="#wm#"/>
  <p:tag name="KSO_WM_TAG_VERSION" val="3.0"/>
  <p:tag name="KSO_WM_TEMPLATE_INDEX" val="7"/>
  <p:tag name="KSO_WM_TEMPLATE_CATEGORY" val="custom"/>
  <p:tag name="KSO_WM_UNIT_ID" val="custom7_1*i*8"/>
  <p:tag name="KSO_WM_UNIT_LAYERLEVEL"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SLIDE_TYPE" val="title"/>
  <p:tag name="KSO_WM_TEMPLATE_SUBCATEGORY" val="29"/>
  <p:tag name="KSO_WM_TEMPLATE_COLOR_TYPE" val="0"/>
  <p:tag name="KSO_WM_TAG_VERSION" val="3.0"/>
  <p:tag name="KSO_WM_TEMPLATE_PLACEHOLDER_POS" val="0,60.4687,720,320.625"/>
  <p:tag name="KSO_WM_SLIDE_SUBTYPE" val="pureTxt"/>
  <p:tag name="KSO_WM_SLIDE_ITEM_CNT" val="0"/>
  <p:tag name="KSO_WM_TEMPLATE_INDEX" val="7"/>
  <p:tag name="KSO_WM_SLIDE_THEME_ID" val="20237882"/>
  <p:tag name="KSO_WM_SLIDE_INDEX" val="1"/>
  <p:tag name="KSO_WM_BEAUTIFY_FLAG" val="#wm#"/>
  <p:tag name="KSO_WM_TEMPLATE_CATEGORY" val="custom"/>
  <p:tag name="KSO_WM_TEMPLATE_THUMBS_INDEX" val="1、5"/>
  <p:tag name="KSO_WM_SLIDE_ID" val="custom7_1"/>
  <p:tag name="KSO_WM_SLIDE_LAYOUT" val="a_d_f_i_m"/>
  <p:tag name="KSO_WM_SLIDE_LAYOUT_CNT" val="1_1_6_7_1"/>
</p:tagLst>
</file>

<file path=ppt/tags/tag141.xml><?xml version="1.0" encoding="utf-8"?>
<p:tagLst xmlns:p="http://schemas.openxmlformats.org/presentationml/2006/main">
  <p:tag name="commondata" val="eyJoZGlkIjoiNjgyZjE0ODQ0MTQyOTk4ODM0MDU1OTVlOTg1ZDE1ZmIifQ=="/>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ID" val="_1**"/>
  <p:tag name="KSO_WM_BEAUTIFY_FLAG" val="#wm#"/>
  <p:tag name="KSO_WM_TAG_VERSION" val="3.0"/>
  <p:tag name="KSO_WM_UNIT_LAYERLEVEL" val="1"/>
  <p:tag name="KSO_WM_TEMPLATE_INDEX" val="7"/>
  <p:tag name="KSO_WM_TEMPLATE_CATEGORY" val="custom"/>
</p:tagLst>
</file>

<file path=ppt/tags/tag64.xml><?xml version="1.0" encoding="utf-8"?>
<p:tagLst xmlns:p="http://schemas.openxmlformats.org/presentationml/2006/main">
  <p:tag name="KSO_WM_UNIT_ID" val="_1**"/>
  <p:tag name="KSO_WM_BEAUTIFY_FLAG" val="#wm#"/>
  <p:tag name="KSO_WM_TAG_VERSION" val="3.0"/>
  <p:tag name="KSO_WM_UNIT_LAYERLEVEL" val="1"/>
  <p:tag name="KSO_WM_TEMPLATE_INDEX" val="7"/>
  <p:tag name="KSO_WM_TEMPLATE_CATEGORY" val="custom"/>
</p:tagLst>
</file>

<file path=ppt/tags/tag65.xml><?xml version="1.0" encoding="utf-8"?>
<p:tagLst xmlns:p="http://schemas.openxmlformats.org/presentationml/2006/main">
  <p:tag name="KSO_WM_UNIT_ID" val="_1**"/>
  <p:tag name="KSO_WM_BEAUTIFY_FLAG" val="#wm#"/>
  <p:tag name="KSO_WM_TAG_VERSION" val="3.0"/>
  <p:tag name="KSO_WM_UNIT_LAYERLEVEL" val="1"/>
  <p:tag name="KSO_WM_TEMPLATE_INDEX" val="7"/>
  <p:tag name="KSO_WM_TEMPLATE_CATEGORY" val="custom"/>
</p:tagLst>
</file>

<file path=ppt/tags/tag66.xml><?xml version="1.0" encoding="utf-8"?>
<p:tagLst xmlns:p="http://schemas.openxmlformats.org/presentationml/2006/main">
  <p:tag name="KSO_WM_UNIT_ID" val="_1**"/>
  <p:tag name="KSO_WM_BEAUTIFY_FLAG" val="#wm#"/>
  <p:tag name="KSO_WM_TAG_VERSION" val="3.0"/>
  <p:tag name="KSO_WM_UNIT_LAYERLEVEL" val="1"/>
  <p:tag name="KSO_WM_TEMPLATE_INDEX" val="7"/>
  <p:tag name="KSO_WM_TEMPLATE_CATEGORY" val="custom"/>
</p:tagLst>
</file>

<file path=ppt/tags/tag67.xml><?xml version="1.0" encoding="utf-8"?>
<p:tagLst xmlns:p="http://schemas.openxmlformats.org/presentationml/2006/main">
  <p:tag name="KSO_WM_UNIT_ID" val="_1**"/>
  <p:tag name="KSO_WM_BEAUTIFY_FLAG" val="#wm#"/>
  <p:tag name="KSO_WM_TAG_VERSION" val="3.0"/>
  <p:tag name="KSO_WM_UNIT_LAYERLEVEL" val="1"/>
  <p:tag name="KSO_WM_TEMPLATE_INDEX" val="7"/>
  <p:tag name="KSO_WM_TEMPLATE_CATEGORY" val="custom"/>
</p:tagLst>
</file>

<file path=ppt/tags/tag68.xml><?xml version="1.0" encoding="utf-8"?>
<p:tagLst xmlns:p="http://schemas.openxmlformats.org/presentationml/2006/main">
  <p:tag name="KSO_WM_UNIT_ID" val="_1**"/>
  <p:tag name="KSO_WM_BEAUTIFY_FLAG" val="#wm#"/>
  <p:tag name="KSO_WM_TAG_VERSION" val="3.0"/>
  <p:tag name="KSO_WM_UNIT_LAYERLEVEL" val="1"/>
  <p:tag name="KSO_WM_TEMPLATE_INDEX" val="7"/>
  <p:tag name="KSO_WM_TEMPLATE_CATEGORY" val="custom"/>
</p:tagLst>
</file>

<file path=ppt/tags/tag69.xml><?xml version="1.0" encoding="utf-8"?>
<p:tagLst xmlns:p="http://schemas.openxmlformats.org/presentationml/2006/main">
  <p:tag name="KSO_WM_UNIT_ID" val="_2**"/>
  <p:tag name="KSO_WM_BEAUTIFY_FLAG" val="#wm#"/>
  <p:tag name="KSO_WM_TAG_VERSION" val="3.0"/>
  <p:tag name="KSO_WM_UNIT_LAYERLEVEL" val="1"/>
  <p:tag name="KSO_WM_TEMPLATE_INDEX" val="7"/>
  <p:tag name="KSO_WM_TEMPLATE_CATEGORY" val="custo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ID" val="_2**"/>
  <p:tag name="KSO_WM_BEAUTIFY_FLAG" val="#wm#"/>
  <p:tag name="KSO_WM_TAG_VERSION" val="3.0"/>
  <p:tag name="KSO_WM_UNIT_LAYERLEVEL" val="1"/>
  <p:tag name="KSO_WM_TEMPLATE_INDEX" val="7"/>
  <p:tag name="KSO_WM_TEMPLATE_CATEGORY" val="custom"/>
</p:tagLst>
</file>

<file path=ppt/tags/tag71.xml><?xml version="1.0" encoding="utf-8"?>
<p:tagLst xmlns:p="http://schemas.openxmlformats.org/presentationml/2006/main">
  <p:tag name="KSO_WM_UNIT_ID" val="_2**"/>
  <p:tag name="KSO_WM_BEAUTIFY_FLAG" val="#wm#"/>
  <p:tag name="KSO_WM_TAG_VERSION" val="3.0"/>
  <p:tag name="KSO_WM_UNIT_LAYERLEVEL" val="1"/>
  <p:tag name="KSO_WM_TEMPLATE_INDEX" val="7"/>
  <p:tag name="KSO_WM_TEMPLATE_CATEGORY" val="custom"/>
</p:tagLst>
</file>

<file path=ppt/tags/tag72.xml><?xml version="1.0" encoding="utf-8"?>
<p:tagLst xmlns:p="http://schemas.openxmlformats.org/presentationml/2006/main">
  <p:tag name="KSO_WM_UNIT_ID" val="_2**"/>
  <p:tag name="KSO_WM_BEAUTIFY_FLAG" val="#wm#"/>
  <p:tag name="KSO_WM_TAG_VERSION" val="3.0"/>
  <p:tag name="KSO_WM_UNIT_LAYERLEVEL" val="1"/>
  <p:tag name="KSO_WM_TEMPLATE_INDEX" val="7"/>
  <p:tag name="KSO_WM_TEMPLATE_CATEGORY" val="custom"/>
</p:tagLst>
</file>

<file path=ppt/tags/tag73.xml><?xml version="1.0" encoding="utf-8"?>
<p:tagLst xmlns:p="http://schemas.openxmlformats.org/presentationml/2006/main">
  <p:tag name="KSO_WM_UNIT_ID" val="_2**"/>
  <p:tag name="KSO_WM_BEAUTIFY_FLAG" val="#wm#"/>
  <p:tag name="KSO_WM_TAG_VERSION" val="3.0"/>
  <p:tag name="KSO_WM_UNIT_LAYERLEVEL" val="1"/>
  <p:tag name="KSO_WM_TEMPLATE_INDEX" val="7"/>
  <p:tag name="KSO_WM_TEMPLATE_CATEGORY" val="custom"/>
</p:tagLst>
</file>

<file path=ppt/tags/tag74.xml><?xml version="1.0" encoding="utf-8"?>
<p:tagLst xmlns:p="http://schemas.openxmlformats.org/presentationml/2006/main">
  <p:tag name="KSO_WM_UNIT_ID" val="_3**"/>
  <p:tag name="KSO_WM_BEAUTIFY_FLAG" val="#wm#"/>
  <p:tag name="KSO_WM_TAG_VERSION" val="3.0"/>
  <p:tag name="KSO_WM_UNIT_LAYERLEVEL" val="1"/>
  <p:tag name="KSO_WM_TEMPLATE_INDEX" val="7"/>
  <p:tag name="KSO_WM_TEMPLATE_CATEGORY" val="custom"/>
</p:tagLst>
</file>

<file path=ppt/tags/tag75.xml><?xml version="1.0" encoding="utf-8"?>
<p:tagLst xmlns:p="http://schemas.openxmlformats.org/presentationml/2006/main">
  <p:tag name="KSO_WM_UNIT_ID" val="_3**"/>
  <p:tag name="KSO_WM_BEAUTIFY_FLAG" val="#wm#"/>
  <p:tag name="KSO_WM_TAG_VERSION" val="3.0"/>
  <p:tag name="KSO_WM_UNIT_LAYERLEVEL" val="1"/>
  <p:tag name="KSO_WM_TEMPLATE_INDEX" val="7"/>
  <p:tag name="KSO_WM_TEMPLATE_CATEGORY" val="custom"/>
</p:tagLst>
</file>

<file path=ppt/tags/tag76.xml><?xml version="1.0" encoding="utf-8"?>
<p:tagLst xmlns:p="http://schemas.openxmlformats.org/presentationml/2006/main">
  <p:tag name="KSO_WM_UNIT_ID" val="_3**"/>
  <p:tag name="KSO_WM_BEAUTIFY_FLAG" val="#wm#"/>
  <p:tag name="KSO_WM_TAG_VERSION" val="3.0"/>
  <p:tag name="KSO_WM_UNIT_LAYERLEVEL" val="1"/>
  <p:tag name="KSO_WM_TEMPLATE_INDEX" val="7"/>
  <p:tag name="KSO_WM_TEMPLATE_CATEGORY" val="custom"/>
</p:tagLst>
</file>

<file path=ppt/tags/tag77.xml><?xml version="1.0" encoding="utf-8"?>
<p:tagLst xmlns:p="http://schemas.openxmlformats.org/presentationml/2006/main">
  <p:tag name="KSO_WM_UNIT_ID" val="_3**"/>
  <p:tag name="KSO_WM_BEAUTIFY_FLAG" val="#wm#"/>
  <p:tag name="KSO_WM_TAG_VERSION" val="3.0"/>
  <p:tag name="KSO_WM_UNIT_LAYERLEVEL" val="1"/>
  <p:tag name="KSO_WM_TEMPLATE_INDEX" val="7"/>
  <p:tag name="KSO_WM_TEMPLATE_CATEGORY" val="custom"/>
</p:tagLst>
</file>

<file path=ppt/tags/tag78.xml><?xml version="1.0" encoding="utf-8"?>
<p:tagLst xmlns:p="http://schemas.openxmlformats.org/presentationml/2006/main">
  <p:tag name="KSO_WM_UNIT_ID" val="_3**"/>
  <p:tag name="KSO_WM_BEAUTIFY_FLAG" val="#wm#"/>
  <p:tag name="KSO_WM_TAG_VERSION" val="3.0"/>
  <p:tag name="KSO_WM_UNIT_LAYERLEVEL" val="1"/>
  <p:tag name="KSO_WM_TEMPLATE_INDEX" val="7"/>
  <p:tag name="KSO_WM_TEMPLATE_CATEGORY" val="custom"/>
</p:tagLst>
</file>

<file path=ppt/tags/tag79.xml><?xml version="1.0" encoding="utf-8"?>
<p:tagLst xmlns:p="http://schemas.openxmlformats.org/presentationml/2006/main">
  <p:tag name="KSO_WM_UNIT_ID" val="_4**"/>
  <p:tag name="KSO_WM_BEAUTIFY_FLAG" val="#wm#"/>
  <p:tag name="KSO_WM_TAG_VERSION" val="3.0"/>
  <p:tag name="KSO_WM_UNIT_LAYERLEVEL" val="1"/>
  <p:tag name="KSO_WM_TEMPLATE_INDEX" val="7"/>
  <p:tag name="KSO_WM_TEMPLATE_CATEGORY" val="custo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ID" val="_4**"/>
  <p:tag name="KSO_WM_BEAUTIFY_FLAG" val="#wm#"/>
  <p:tag name="KSO_WM_TAG_VERSION" val="3.0"/>
  <p:tag name="KSO_WM_UNIT_LAYERLEVEL" val="1"/>
  <p:tag name="KSO_WM_TEMPLATE_INDEX" val="7"/>
  <p:tag name="KSO_WM_TEMPLATE_CATEGORY" val="custom"/>
</p:tagLst>
</file>

<file path=ppt/tags/tag81.xml><?xml version="1.0" encoding="utf-8"?>
<p:tagLst xmlns:p="http://schemas.openxmlformats.org/presentationml/2006/main">
  <p:tag name="KSO_WM_UNIT_ID" val="_4**"/>
  <p:tag name="KSO_WM_BEAUTIFY_FLAG" val="#wm#"/>
  <p:tag name="KSO_WM_TAG_VERSION" val="3.0"/>
  <p:tag name="KSO_WM_UNIT_LAYERLEVEL" val="1"/>
  <p:tag name="KSO_WM_TEMPLATE_INDEX" val="7"/>
  <p:tag name="KSO_WM_TEMPLATE_CATEGORY" val="custom"/>
</p:tagLst>
</file>

<file path=ppt/tags/tag82.xml><?xml version="1.0" encoding="utf-8"?>
<p:tagLst xmlns:p="http://schemas.openxmlformats.org/presentationml/2006/main">
  <p:tag name="KSO_WM_UNIT_ID" val="_4**"/>
  <p:tag name="KSO_WM_BEAUTIFY_FLAG" val="#wm#"/>
  <p:tag name="KSO_WM_TAG_VERSION" val="3.0"/>
  <p:tag name="KSO_WM_UNIT_LAYERLEVEL" val="1"/>
  <p:tag name="KSO_WM_TEMPLATE_INDEX" val="7"/>
  <p:tag name="KSO_WM_TEMPLATE_CATEGORY" val="custom"/>
</p:tagLst>
</file>

<file path=ppt/tags/tag83.xml><?xml version="1.0" encoding="utf-8"?>
<p:tagLst xmlns:p="http://schemas.openxmlformats.org/presentationml/2006/main">
  <p:tag name="KSO_WM_UNIT_ID" val="_4**"/>
  <p:tag name="KSO_WM_BEAUTIFY_FLAG" val="#wm#"/>
  <p:tag name="KSO_WM_TAG_VERSION" val="3.0"/>
  <p:tag name="KSO_WM_UNIT_LAYERLEVEL" val="1"/>
  <p:tag name="KSO_WM_TEMPLATE_INDEX" val="7"/>
  <p:tag name="KSO_WM_TEMPLATE_CATEGORY" val="custom"/>
</p:tagLst>
</file>

<file path=ppt/tags/tag84.xml><?xml version="1.0" encoding="utf-8"?>
<p:tagLst xmlns:p="http://schemas.openxmlformats.org/presentationml/2006/main">
  <p:tag name="KSO_WM_UNIT_ID" val="_4**"/>
  <p:tag name="KSO_WM_BEAUTIFY_FLAG" val="#wm#"/>
  <p:tag name="KSO_WM_TAG_VERSION" val="3.0"/>
  <p:tag name="KSO_WM_UNIT_LAYERLEVEL" val="1"/>
  <p:tag name="KSO_WM_TEMPLATE_INDEX" val="7"/>
  <p:tag name="KSO_WM_TEMPLATE_CATEGORY" val="custom"/>
</p:tagLst>
</file>

<file path=ppt/tags/tag85.xml><?xml version="1.0" encoding="utf-8"?>
<p:tagLst xmlns:p="http://schemas.openxmlformats.org/presentationml/2006/main">
  <p:tag name="KSO_WM_UNIT_ID" val="_5**"/>
  <p:tag name="KSO_WM_BEAUTIFY_FLAG" val="#wm#"/>
  <p:tag name="KSO_WM_TAG_VERSION" val="3.0"/>
  <p:tag name="KSO_WM_UNIT_LAYERLEVEL" val="1"/>
  <p:tag name="KSO_WM_TEMPLATE_INDEX" val="7"/>
  <p:tag name="KSO_WM_TEMPLATE_CATEGORY" val="custom"/>
</p:tagLst>
</file>

<file path=ppt/tags/tag86.xml><?xml version="1.0" encoding="utf-8"?>
<p:tagLst xmlns:p="http://schemas.openxmlformats.org/presentationml/2006/main">
  <p:tag name="KSO_WM_UNIT_ID" val="_5**"/>
  <p:tag name="KSO_WM_BEAUTIFY_FLAG" val="#wm#"/>
  <p:tag name="KSO_WM_TAG_VERSION" val="3.0"/>
  <p:tag name="KSO_WM_UNIT_LAYERLEVEL" val="1"/>
  <p:tag name="KSO_WM_TEMPLATE_INDEX" val="7"/>
  <p:tag name="KSO_WM_TEMPLATE_CATEGORY" val="custom"/>
</p:tagLst>
</file>

<file path=ppt/tags/tag87.xml><?xml version="1.0" encoding="utf-8"?>
<p:tagLst xmlns:p="http://schemas.openxmlformats.org/presentationml/2006/main">
  <p:tag name="KSO_WM_UNIT_ID" val="_5**"/>
  <p:tag name="KSO_WM_BEAUTIFY_FLAG" val="#wm#"/>
  <p:tag name="KSO_WM_TAG_VERSION" val="3.0"/>
  <p:tag name="KSO_WM_UNIT_LAYERLEVEL" val="1"/>
  <p:tag name="KSO_WM_TEMPLATE_INDEX" val="7"/>
  <p:tag name="KSO_WM_TEMPLATE_CATEGORY" val="custom"/>
</p:tagLst>
</file>

<file path=ppt/tags/tag88.xml><?xml version="1.0" encoding="utf-8"?>
<p:tagLst xmlns:p="http://schemas.openxmlformats.org/presentationml/2006/main">
  <p:tag name="KSO_WM_UNIT_ID" val="_5**"/>
  <p:tag name="KSO_WM_BEAUTIFY_FLAG" val="#wm#"/>
  <p:tag name="KSO_WM_TAG_VERSION" val="3.0"/>
  <p:tag name="KSO_WM_UNIT_LAYERLEVEL" val="1"/>
  <p:tag name="KSO_WM_TEMPLATE_INDEX" val="7"/>
  <p:tag name="KSO_WM_TEMPLATE_CATEGORY" val="custom"/>
</p:tagLst>
</file>

<file path=ppt/tags/tag89.xml><?xml version="1.0" encoding="utf-8"?>
<p:tagLst xmlns:p="http://schemas.openxmlformats.org/presentationml/2006/main">
  <p:tag name="KSO_WM_UNIT_ID" val="_5**"/>
  <p:tag name="KSO_WM_BEAUTIFY_FLAG" val="#wm#"/>
  <p:tag name="KSO_WM_TAG_VERSION" val="3.0"/>
  <p:tag name="KSO_WM_UNIT_LAYERLEVEL" val="1"/>
  <p:tag name="KSO_WM_TEMPLATE_INDEX" val="7"/>
  <p:tag name="KSO_WM_TEMPLATE_CATEGORY" val="custo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ID" val="_5**"/>
  <p:tag name="KSO_WM_BEAUTIFY_FLAG" val="#wm#"/>
  <p:tag name="KSO_WM_TAG_VERSION" val="3.0"/>
  <p:tag name="KSO_WM_UNIT_LAYERLEVEL" val="1"/>
  <p:tag name="KSO_WM_TEMPLATE_INDEX" val="7"/>
  <p:tag name="KSO_WM_TEMPLATE_CATEGORY" val="custom"/>
</p:tagLst>
</file>

<file path=ppt/tags/tag91.xml><?xml version="1.0" encoding="utf-8"?>
<p:tagLst xmlns:p="http://schemas.openxmlformats.org/presentationml/2006/main">
  <p:tag name="KSO_WM_UNIT_ID" val="_5**"/>
  <p:tag name="KSO_WM_BEAUTIFY_FLAG" val="#wm#"/>
  <p:tag name="KSO_WM_TAG_VERSION" val="3.0"/>
  <p:tag name="KSO_WM_UNIT_LAYERLEVEL" val="1"/>
  <p:tag name="KSO_WM_TEMPLATE_INDEX" val="7"/>
  <p:tag name="KSO_WM_TEMPLATE_CATEGORY" val="custom"/>
</p:tagLst>
</file>

<file path=ppt/tags/tag92.xml><?xml version="1.0" encoding="utf-8"?>
<p:tagLst xmlns:p="http://schemas.openxmlformats.org/presentationml/2006/main">
  <p:tag name="KSO_WM_UNIT_ID" val="_5**"/>
  <p:tag name="KSO_WM_BEAUTIFY_FLAG" val="#wm#"/>
  <p:tag name="KSO_WM_TAG_VERSION" val="3.0"/>
  <p:tag name="KSO_WM_UNIT_LAYERLEVEL" val="1"/>
  <p:tag name="KSO_WM_TEMPLATE_INDEX" val="7"/>
  <p:tag name="KSO_WM_TEMPLATE_CATEGORY" val="custom"/>
</p:tagLst>
</file>

<file path=ppt/tags/tag93.xml><?xml version="1.0" encoding="utf-8"?>
<p:tagLst xmlns:p="http://schemas.openxmlformats.org/presentationml/2006/main">
  <p:tag name="KSO_WM_UNIT_ID" val="_6**"/>
  <p:tag name="KSO_WM_BEAUTIFY_FLAG" val="#wm#"/>
  <p:tag name="KSO_WM_TAG_VERSION" val="3.0"/>
  <p:tag name="KSO_WM_UNIT_LAYERLEVEL" val="1"/>
  <p:tag name="KSO_WM_TEMPLATE_INDEX" val="7"/>
  <p:tag name="KSO_WM_TEMPLATE_CATEGORY" val="custom"/>
</p:tagLst>
</file>

<file path=ppt/tags/tag94.xml><?xml version="1.0" encoding="utf-8"?>
<p:tagLst xmlns:p="http://schemas.openxmlformats.org/presentationml/2006/main">
  <p:tag name="KSO_WM_UNIT_ID" val="_6**"/>
  <p:tag name="KSO_WM_BEAUTIFY_FLAG" val="#wm#"/>
  <p:tag name="KSO_WM_TAG_VERSION" val="3.0"/>
  <p:tag name="KSO_WM_UNIT_LAYERLEVEL" val="1"/>
  <p:tag name="KSO_WM_TEMPLATE_INDEX" val="7"/>
  <p:tag name="KSO_WM_TEMPLATE_CATEGORY" val="custom"/>
</p:tagLst>
</file>

<file path=ppt/tags/tag95.xml><?xml version="1.0" encoding="utf-8"?>
<p:tagLst xmlns:p="http://schemas.openxmlformats.org/presentationml/2006/main">
  <p:tag name="KSO_WM_UNIT_ID" val="_6**"/>
  <p:tag name="KSO_WM_BEAUTIFY_FLAG" val="#wm#"/>
  <p:tag name="KSO_WM_TAG_VERSION" val="3.0"/>
  <p:tag name="KSO_WM_UNIT_LAYERLEVEL" val="1"/>
  <p:tag name="KSO_WM_TEMPLATE_INDEX" val="7"/>
  <p:tag name="KSO_WM_TEMPLATE_CATEGORY" val="custom"/>
</p:tagLst>
</file>

<file path=ppt/tags/tag96.xml><?xml version="1.0" encoding="utf-8"?>
<p:tagLst xmlns:p="http://schemas.openxmlformats.org/presentationml/2006/main">
  <p:tag name="KSO_WM_UNIT_ID" val="_6**"/>
  <p:tag name="KSO_WM_BEAUTIFY_FLAG" val="#wm#"/>
  <p:tag name="KSO_WM_TAG_VERSION" val="3.0"/>
  <p:tag name="KSO_WM_UNIT_LAYERLEVEL" val="1"/>
  <p:tag name="KSO_WM_TEMPLATE_INDEX" val="7"/>
  <p:tag name="KSO_WM_TEMPLATE_CATEGORY" val="custom"/>
</p:tagLst>
</file>

<file path=ppt/tags/tag97.xml><?xml version="1.0" encoding="utf-8"?>
<p:tagLst xmlns:p="http://schemas.openxmlformats.org/presentationml/2006/main">
  <p:tag name="KSO_WM_UNIT_ID" val="_7**"/>
  <p:tag name="KSO_WM_BEAUTIFY_FLAG" val="#wm#"/>
  <p:tag name="KSO_WM_TAG_VERSION" val="3.0"/>
  <p:tag name="KSO_WM_UNIT_LAYERLEVEL" val="1"/>
  <p:tag name="KSO_WM_TEMPLATE_INDEX" val="7"/>
  <p:tag name="KSO_WM_TEMPLATE_CATEGORY" val="custom"/>
</p:tagLst>
</file>

<file path=ppt/tags/tag98.xml><?xml version="1.0" encoding="utf-8"?>
<p:tagLst xmlns:p="http://schemas.openxmlformats.org/presentationml/2006/main">
  <p:tag name="KSO_WM_UNIT_ID" val="_7**"/>
  <p:tag name="KSO_WM_BEAUTIFY_FLAG" val="#wm#"/>
  <p:tag name="KSO_WM_TAG_VERSION" val="3.0"/>
  <p:tag name="KSO_WM_UNIT_LAYERLEVEL" val="1"/>
  <p:tag name="KSO_WM_TEMPLATE_INDEX" val="7"/>
  <p:tag name="KSO_WM_TEMPLATE_CATEGORY" val="custom"/>
</p:tagLst>
</file>

<file path=ppt/tags/tag99.xml><?xml version="1.0" encoding="utf-8"?>
<p:tagLst xmlns:p="http://schemas.openxmlformats.org/presentationml/2006/main">
  <p:tag name="KSO_WM_UNIT_ID" val="_7**"/>
  <p:tag name="KSO_WM_BEAUTIFY_FLAG" val="#wm#"/>
  <p:tag name="KSO_WM_TAG_VERSION" val="3.0"/>
  <p:tag name="KSO_WM_UNIT_LAYERLEVEL" val="1"/>
  <p:tag name="KSO_WM_TEMPLATE_INDEX" val="7"/>
  <p:tag name="KSO_WM_TEMPLATE_CATEGORY" val="custo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a:ea typeface="inpin heiti"/>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npin heiti"/>
        <a:ea typeface="inpin heiti"/>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6935</Words>
  <Application>WPS 演示</Application>
  <PresentationFormat>宽屏</PresentationFormat>
  <Paragraphs>202</Paragraphs>
  <Slides>24</Slides>
  <Notes>4</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24</vt:i4>
      </vt:variant>
    </vt:vector>
  </HeadingPairs>
  <TitlesOfParts>
    <vt:vector size="37" baseType="lpstr">
      <vt:lpstr>Arial</vt:lpstr>
      <vt:lpstr>宋体</vt:lpstr>
      <vt:lpstr>Wingdings</vt:lpstr>
      <vt:lpstr>Wingdings</vt:lpstr>
      <vt:lpstr>inpin heiti</vt:lpstr>
      <vt:lpstr>方正正黑简体</vt:lpstr>
      <vt:lpstr>黑体</vt:lpstr>
      <vt:lpstr>微软雅黑</vt:lpstr>
      <vt:lpstr>Arial Unicode MS</vt:lpstr>
      <vt:lpstr>Calibri</vt:lpstr>
      <vt:lpstr>等线</vt:lpstr>
      <vt:lpstr>WPS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8226982966</cp:lastModifiedBy>
  <cp:revision>157</cp:revision>
  <dcterms:created xsi:type="dcterms:W3CDTF">2019-06-19T02:08:00Z</dcterms:created>
  <dcterms:modified xsi:type="dcterms:W3CDTF">2024-09-18T07:47:52Z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2052-12.1.0.17857</vt:lpwstr>
  </property>
  <property fmtid="{D5CDD505-2E9C-101B-9397-08002B2CF9AE}" pid="3" name="ICV">
    <vt:lpwstr>D2FFB116C2674994BFBB825838788962_13</vt:lpwstr>
  </property>
</Properties>
</file>